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6" r:id="rId2"/>
    <p:sldId id="259" r:id="rId3"/>
    <p:sldId id="258" r:id="rId4"/>
    <p:sldId id="267" r:id="rId5"/>
    <p:sldId id="262" r:id="rId6"/>
    <p:sldId id="285" r:id="rId7"/>
    <p:sldId id="286" r:id="rId8"/>
    <p:sldId id="260" r:id="rId9"/>
    <p:sldId id="287" r:id="rId10"/>
    <p:sldId id="261" r:id="rId11"/>
    <p:sldId id="270" r:id="rId12"/>
  </p:sldIdLst>
  <p:sldSz cx="9144000" cy="5143500" type="screen16x9"/>
  <p:notesSz cx="6858000" cy="9144000"/>
  <p:embeddedFontLst>
    <p:embeddedFont>
      <p:font typeface="Amatic SC" panose="020B0604020202020204" charset="-79"/>
      <p:regular r:id="rId14"/>
      <p:bold r:id="rId15"/>
    </p:embeddedFont>
    <p:embeddedFont>
      <p:font typeface="Bahnschrift Light Condensed" panose="020B0502040204020203" pitchFamily="34" charset="0"/>
      <p:regular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икуся Овсеенко" initials="ВО" lastIdx="1" clrIdx="0">
    <p:extLst>
      <p:ext uri="{19B8F6BF-5375-455C-9EA6-DF929625EA0E}">
        <p15:presenceInfo xmlns:p15="http://schemas.microsoft.com/office/powerpoint/2012/main" userId="2bb1796f329e70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D80"/>
    <a:srgbClr val="5D8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BF883A-20DC-4E79-B4AA-755AC7A25DBE}">
  <a:tblStyle styleId="{ADBF883A-20DC-4E79-B4AA-755AC7A25D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 autoAdjust="0"/>
    <p:restoredTop sz="94250" autoAdjust="0"/>
  </p:normalViewPr>
  <p:slideViewPr>
    <p:cSldViewPr snapToGrid="0">
      <p:cViewPr varScale="1">
        <p:scale>
          <a:sx n="67" d="100"/>
          <a:sy n="67" d="100"/>
        </p:scale>
        <p:origin x="931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776ee8e2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776ee8e2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00b47a8e7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600b47a8e7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135659" y="2582600"/>
            <a:ext cx="273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135659" y="13991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514800" y="300550"/>
            <a:ext cx="23046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0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11" Type="http://schemas.openxmlformats.org/officeDocument/2006/relationships/image" Target="../media/image17.jpg"/><Relationship Id="rId5" Type="http://schemas.openxmlformats.org/officeDocument/2006/relationships/image" Target="../media/image1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648928" y="4395016"/>
            <a:ext cx="4048322" cy="277534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ctrTitle"/>
          </p:nvPr>
        </p:nvSpPr>
        <p:spPr>
          <a:xfrm>
            <a:off x="3781657" y="1717625"/>
            <a:ext cx="4656646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Эмоциональная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Рекомендательная </a:t>
            </a:r>
            <a:br>
              <a:rPr lang="ru-RU" dirty="0"/>
            </a:br>
            <a:r>
              <a:rPr lang="ru-RU" dirty="0"/>
              <a:t>система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</a:rPr>
              <a:t>Гр. </a:t>
            </a:r>
            <a:r>
              <a:rPr lang="en-US" dirty="0">
                <a:solidFill>
                  <a:srgbClr val="FFFFFF"/>
                </a:solidFill>
              </a:rPr>
              <a:t>P3422</a:t>
            </a:r>
            <a:r>
              <a:rPr lang="ru-RU" dirty="0">
                <a:solidFill>
                  <a:srgbClr val="FFFFFF"/>
                </a:solidFill>
              </a:rPr>
              <a:t> (</a:t>
            </a:r>
            <a:r>
              <a:rPr lang="en-US" dirty="0">
                <a:solidFill>
                  <a:srgbClr val="FFFFFF"/>
                </a:solidFill>
              </a:rPr>
              <a:t>Amigos</a:t>
            </a:r>
            <a:r>
              <a:rPr lang="ru-RU" dirty="0">
                <a:solidFill>
                  <a:srgbClr val="FFFFFF"/>
                </a:solidFill>
              </a:rPr>
              <a:t>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Рощин М.В.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</a:rPr>
              <a:t>Козлов Е.А.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Горбань А.</a:t>
            </a:r>
            <a:endParaRPr lang="en-US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</a:rPr>
              <a:t>Овсеенко В</a:t>
            </a:r>
            <a:r>
              <a:rPr lang="ru-RU" dirty="0"/>
              <a:t>.В.</a:t>
            </a:r>
            <a:br>
              <a:rPr lang="en-US" dirty="0">
                <a:solidFill>
                  <a:srgbClr val="FFFFFF"/>
                </a:solidFill>
              </a:rPr>
            </a:br>
            <a:endParaRPr dirty="0">
              <a:solidFill>
                <a:srgbClr val="FFFFFF"/>
              </a:solidFill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2035377" y="3251539"/>
            <a:ext cx="523648" cy="1171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1537;p34">
            <a:extLst>
              <a:ext uri="{FF2B5EF4-FFF2-40B4-BE49-F238E27FC236}">
                <a16:creationId xmlns:a16="http://schemas.microsoft.com/office/drawing/2014/main" id="{C00058B7-0DDF-493E-814E-CDDDC7CFBDF1}"/>
              </a:ext>
            </a:extLst>
          </p:cNvPr>
          <p:cNvGrpSpPr/>
          <p:nvPr/>
        </p:nvGrpSpPr>
        <p:grpSpPr>
          <a:xfrm flipH="1">
            <a:off x="1148558" y="724312"/>
            <a:ext cx="1564024" cy="3815500"/>
            <a:chOff x="9447275" y="4222050"/>
            <a:chExt cx="794375" cy="2187450"/>
          </a:xfrm>
        </p:grpSpPr>
        <p:sp>
          <p:nvSpPr>
            <p:cNvPr id="442" name="Google Shape;1538;p34">
              <a:extLst>
                <a:ext uri="{FF2B5EF4-FFF2-40B4-BE49-F238E27FC236}">
                  <a16:creationId xmlns:a16="http://schemas.microsoft.com/office/drawing/2014/main" id="{58E83BE0-61C7-4EEA-9993-3D50B8933E3C}"/>
                </a:ext>
              </a:extLst>
            </p:cNvPr>
            <p:cNvSpPr/>
            <p:nvPr/>
          </p:nvSpPr>
          <p:spPr>
            <a:xfrm>
              <a:off x="10012825" y="4694675"/>
              <a:ext cx="209450" cy="394650"/>
            </a:xfrm>
            <a:custGeom>
              <a:avLst/>
              <a:gdLst/>
              <a:ahLst/>
              <a:cxnLst/>
              <a:rect l="l" t="t" r="r" b="b"/>
              <a:pathLst>
                <a:path w="8378" h="15786" extrusionOk="0">
                  <a:moveTo>
                    <a:pt x="3149" y="1"/>
                  </a:moveTo>
                  <a:lnTo>
                    <a:pt x="1" y="10699"/>
                  </a:lnTo>
                  <a:lnTo>
                    <a:pt x="1628" y="15542"/>
                  </a:lnTo>
                  <a:cubicBezTo>
                    <a:pt x="1620" y="15653"/>
                    <a:pt x="2193" y="15786"/>
                    <a:pt x="2984" y="15786"/>
                  </a:cubicBezTo>
                  <a:cubicBezTo>
                    <a:pt x="4451" y="15786"/>
                    <a:pt x="6668" y="15329"/>
                    <a:pt x="7341" y="13432"/>
                  </a:cubicBezTo>
                  <a:cubicBezTo>
                    <a:pt x="8377" y="10510"/>
                    <a:pt x="3149" y="1"/>
                    <a:pt x="3149" y="1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539;p34">
              <a:extLst>
                <a:ext uri="{FF2B5EF4-FFF2-40B4-BE49-F238E27FC236}">
                  <a16:creationId xmlns:a16="http://schemas.microsoft.com/office/drawing/2014/main" id="{FA562302-61EF-453E-ACF4-C87A5901A146}"/>
                </a:ext>
              </a:extLst>
            </p:cNvPr>
            <p:cNvSpPr/>
            <p:nvPr/>
          </p:nvSpPr>
          <p:spPr>
            <a:xfrm>
              <a:off x="9668000" y="4589700"/>
              <a:ext cx="395000" cy="575775"/>
            </a:xfrm>
            <a:custGeom>
              <a:avLst/>
              <a:gdLst/>
              <a:ahLst/>
              <a:cxnLst/>
              <a:rect l="l" t="t" r="r" b="b"/>
              <a:pathLst>
                <a:path w="15800" h="23031" extrusionOk="0">
                  <a:moveTo>
                    <a:pt x="9733" y="0"/>
                  </a:moveTo>
                  <a:cubicBezTo>
                    <a:pt x="8159" y="0"/>
                    <a:pt x="6068" y="67"/>
                    <a:pt x="6068" y="67"/>
                  </a:cubicBezTo>
                  <a:cubicBezTo>
                    <a:pt x="3185" y="131"/>
                    <a:pt x="708" y="687"/>
                    <a:pt x="708" y="687"/>
                  </a:cubicBezTo>
                  <a:lnTo>
                    <a:pt x="702" y="10761"/>
                  </a:lnTo>
                  <a:lnTo>
                    <a:pt x="2387" y="16522"/>
                  </a:lnTo>
                  <a:lnTo>
                    <a:pt x="1" y="22370"/>
                  </a:lnTo>
                  <a:lnTo>
                    <a:pt x="15164" y="23030"/>
                  </a:lnTo>
                  <a:cubicBezTo>
                    <a:pt x="15164" y="23030"/>
                    <a:pt x="15799" y="16537"/>
                    <a:pt x="15633" y="11062"/>
                  </a:cubicBezTo>
                  <a:cubicBezTo>
                    <a:pt x="15442" y="4748"/>
                    <a:pt x="11987" y="219"/>
                    <a:pt x="11380" y="67"/>
                  </a:cubicBezTo>
                  <a:cubicBezTo>
                    <a:pt x="11178" y="17"/>
                    <a:pt x="10520" y="0"/>
                    <a:pt x="9733" y="0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540;p34">
              <a:extLst>
                <a:ext uri="{FF2B5EF4-FFF2-40B4-BE49-F238E27FC236}">
                  <a16:creationId xmlns:a16="http://schemas.microsoft.com/office/drawing/2014/main" id="{9896E074-3B4D-4C98-B033-066FD2EEDBBA}"/>
                </a:ext>
              </a:extLst>
            </p:cNvPr>
            <p:cNvSpPr/>
            <p:nvPr/>
          </p:nvSpPr>
          <p:spPr>
            <a:xfrm>
              <a:off x="9447275" y="4592475"/>
              <a:ext cx="367950" cy="398800"/>
            </a:xfrm>
            <a:custGeom>
              <a:avLst/>
              <a:gdLst/>
              <a:ahLst/>
              <a:cxnLst/>
              <a:rect l="l" t="t" r="r" b="b"/>
              <a:pathLst>
                <a:path w="14718" h="15952" extrusionOk="0">
                  <a:moveTo>
                    <a:pt x="10743" y="1"/>
                  </a:moveTo>
                  <a:cubicBezTo>
                    <a:pt x="10743" y="1"/>
                    <a:pt x="1" y="3277"/>
                    <a:pt x="9985" y="15951"/>
                  </a:cubicBezTo>
                  <a:cubicBezTo>
                    <a:pt x="9985" y="15951"/>
                    <a:pt x="13224" y="14227"/>
                    <a:pt x="14718" y="12036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541;p34">
              <a:extLst>
                <a:ext uri="{FF2B5EF4-FFF2-40B4-BE49-F238E27FC236}">
                  <a16:creationId xmlns:a16="http://schemas.microsoft.com/office/drawing/2014/main" id="{81EB5D92-0A2B-453A-ADAF-745F2BAE1AD4}"/>
                </a:ext>
              </a:extLst>
            </p:cNvPr>
            <p:cNvSpPr/>
            <p:nvPr/>
          </p:nvSpPr>
          <p:spPr>
            <a:xfrm>
              <a:off x="9998125" y="4589700"/>
              <a:ext cx="147075" cy="355300"/>
            </a:xfrm>
            <a:custGeom>
              <a:avLst/>
              <a:gdLst/>
              <a:ahLst/>
              <a:cxnLst/>
              <a:rect l="l" t="t" r="r" b="b"/>
              <a:pathLst>
                <a:path w="5883" h="14212" extrusionOk="0">
                  <a:moveTo>
                    <a:pt x="0" y="1"/>
                  </a:moveTo>
                  <a:lnTo>
                    <a:pt x="606" y="14211"/>
                  </a:lnTo>
                  <a:lnTo>
                    <a:pt x="5883" y="13938"/>
                  </a:lnTo>
                  <a:cubicBezTo>
                    <a:pt x="5632" y="177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542;p34">
              <a:extLst>
                <a:ext uri="{FF2B5EF4-FFF2-40B4-BE49-F238E27FC236}">
                  <a16:creationId xmlns:a16="http://schemas.microsoft.com/office/drawing/2014/main" id="{B31A724C-50A5-4449-B3CA-974B56CE694D}"/>
                </a:ext>
              </a:extLst>
            </p:cNvPr>
            <p:cNvSpPr/>
            <p:nvPr/>
          </p:nvSpPr>
          <p:spPr>
            <a:xfrm>
              <a:off x="97786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0" y="3635"/>
                  </a:lnTo>
                  <a:lnTo>
                    <a:pt x="9312" y="3635"/>
                  </a:lnTo>
                  <a:cubicBezTo>
                    <a:pt x="9165" y="2474"/>
                    <a:pt x="8150" y="1817"/>
                    <a:pt x="6004" y="1817"/>
                  </a:cubicBezTo>
                  <a:cubicBezTo>
                    <a:pt x="5950" y="1817"/>
                    <a:pt x="5895" y="1817"/>
                    <a:pt x="5838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543;p34">
              <a:extLst>
                <a:ext uri="{FF2B5EF4-FFF2-40B4-BE49-F238E27FC236}">
                  <a16:creationId xmlns:a16="http://schemas.microsoft.com/office/drawing/2014/main" id="{CB5723FF-726B-4884-91A0-157DAEC0D424}"/>
                </a:ext>
              </a:extLst>
            </p:cNvPr>
            <p:cNvSpPr/>
            <p:nvPr/>
          </p:nvSpPr>
          <p:spPr>
            <a:xfrm>
              <a:off x="9933200" y="6365525"/>
              <a:ext cx="15275" cy="22450"/>
            </a:xfrm>
            <a:custGeom>
              <a:avLst/>
              <a:gdLst/>
              <a:ahLst/>
              <a:cxnLst/>
              <a:rect l="l" t="t" r="r" b="b"/>
              <a:pathLst>
                <a:path w="611" h="898" extrusionOk="0">
                  <a:moveTo>
                    <a:pt x="570" y="0"/>
                  </a:moveTo>
                  <a:cubicBezTo>
                    <a:pt x="517" y="0"/>
                    <a:pt x="326" y="133"/>
                    <a:pt x="179" y="372"/>
                  </a:cubicBezTo>
                  <a:cubicBezTo>
                    <a:pt x="18" y="635"/>
                    <a:pt x="1" y="891"/>
                    <a:pt x="41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6" y="683"/>
                    <a:pt x="308" y="449"/>
                  </a:cubicBezTo>
                  <a:cubicBezTo>
                    <a:pt x="453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544;p34">
              <a:extLst>
                <a:ext uri="{FF2B5EF4-FFF2-40B4-BE49-F238E27FC236}">
                  <a16:creationId xmlns:a16="http://schemas.microsoft.com/office/drawing/2014/main" id="{B01C0A87-96AE-49FB-9A35-0811ABE193EB}"/>
                </a:ext>
              </a:extLst>
            </p:cNvPr>
            <p:cNvSpPr/>
            <p:nvPr/>
          </p:nvSpPr>
          <p:spPr>
            <a:xfrm>
              <a:off x="9908750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40" y="0"/>
                  </a:moveTo>
                  <a:cubicBezTo>
                    <a:pt x="579" y="0"/>
                    <a:pt x="376" y="107"/>
                    <a:pt x="215" y="326"/>
                  </a:cubicBezTo>
                  <a:cubicBezTo>
                    <a:pt x="28" y="577"/>
                    <a:pt x="0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7" y="844"/>
                    <a:pt x="173" y="634"/>
                    <a:pt x="336" y="416"/>
                  </a:cubicBezTo>
                  <a:cubicBezTo>
                    <a:pt x="500" y="190"/>
                    <a:pt x="680" y="44"/>
                    <a:pt x="657" y="7"/>
                  </a:cubicBezTo>
                  <a:cubicBezTo>
                    <a:pt x="654" y="3"/>
                    <a:pt x="648" y="0"/>
                    <a:pt x="640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545;p34">
              <a:extLst>
                <a:ext uri="{FF2B5EF4-FFF2-40B4-BE49-F238E27FC236}">
                  <a16:creationId xmlns:a16="http://schemas.microsoft.com/office/drawing/2014/main" id="{243EB93D-F09C-4948-AE84-2A1659F6F6A9}"/>
                </a:ext>
              </a:extLst>
            </p:cNvPr>
            <p:cNvSpPr/>
            <p:nvPr/>
          </p:nvSpPr>
          <p:spPr>
            <a:xfrm>
              <a:off x="9891925" y="6350300"/>
              <a:ext cx="31975" cy="8200"/>
            </a:xfrm>
            <a:custGeom>
              <a:avLst/>
              <a:gdLst/>
              <a:ahLst/>
              <a:cxnLst/>
              <a:rect l="l" t="t" r="r" b="b"/>
              <a:pathLst>
                <a:path w="1279" h="328" extrusionOk="0">
                  <a:moveTo>
                    <a:pt x="795" y="0"/>
                  </a:moveTo>
                  <a:cubicBezTo>
                    <a:pt x="738" y="0"/>
                    <a:pt x="677" y="4"/>
                    <a:pt x="613" y="14"/>
                  </a:cubicBezTo>
                  <a:cubicBezTo>
                    <a:pt x="233" y="70"/>
                    <a:pt x="0" y="294"/>
                    <a:pt x="28" y="322"/>
                  </a:cubicBezTo>
                  <a:cubicBezTo>
                    <a:pt x="31" y="326"/>
                    <a:pt x="36" y="328"/>
                    <a:pt x="44" y="328"/>
                  </a:cubicBezTo>
                  <a:cubicBezTo>
                    <a:pt x="107" y="328"/>
                    <a:pt x="336" y="207"/>
                    <a:pt x="635" y="163"/>
                  </a:cubicBezTo>
                  <a:cubicBezTo>
                    <a:pt x="743" y="146"/>
                    <a:pt x="845" y="141"/>
                    <a:pt x="933" y="141"/>
                  </a:cubicBezTo>
                  <a:cubicBezTo>
                    <a:pt x="1047" y="141"/>
                    <a:pt x="1140" y="149"/>
                    <a:pt x="1198" y="149"/>
                  </a:cubicBezTo>
                  <a:cubicBezTo>
                    <a:pt x="1237" y="149"/>
                    <a:pt x="1260" y="146"/>
                    <a:pt x="1264" y="134"/>
                  </a:cubicBezTo>
                  <a:cubicBezTo>
                    <a:pt x="1279" y="106"/>
                    <a:pt x="1080" y="0"/>
                    <a:pt x="795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546;p34">
              <a:extLst>
                <a:ext uri="{FF2B5EF4-FFF2-40B4-BE49-F238E27FC236}">
                  <a16:creationId xmlns:a16="http://schemas.microsoft.com/office/drawing/2014/main" id="{8AA5AFE3-8B42-4574-B421-789DF829B3EB}"/>
                </a:ext>
              </a:extLst>
            </p:cNvPr>
            <p:cNvSpPr/>
            <p:nvPr/>
          </p:nvSpPr>
          <p:spPr>
            <a:xfrm>
              <a:off x="9782750" y="6396525"/>
              <a:ext cx="224225" cy="3800"/>
            </a:xfrm>
            <a:custGeom>
              <a:avLst/>
              <a:gdLst/>
              <a:ahLst/>
              <a:cxnLst/>
              <a:rect l="l" t="t" r="r" b="b"/>
              <a:pathLst>
                <a:path w="8969" h="152" extrusionOk="0">
                  <a:moveTo>
                    <a:pt x="4484" y="0"/>
                  </a:moveTo>
                  <a:cubicBezTo>
                    <a:pt x="2008" y="0"/>
                    <a:pt x="1" y="33"/>
                    <a:pt x="1" y="76"/>
                  </a:cubicBezTo>
                  <a:cubicBezTo>
                    <a:pt x="1" y="117"/>
                    <a:pt x="2007" y="151"/>
                    <a:pt x="4484" y="151"/>
                  </a:cubicBezTo>
                  <a:cubicBezTo>
                    <a:pt x="6960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547;p34">
              <a:extLst>
                <a:ext uri="{FF2B5EF4-FFF2-40B4-BE49-F238E27FC236}">
                  <a16:creationId xmlns:a16="http://schemas.microsoft.com/office/drawing/2014/main" id="{74A20BC4-40F2-4F81-A266-43D8C3A1D2C8}"/>
                </a:ext>
              </a:extLst>
            </p:cNvPr>
            <p:cNvSpPr/>
            <p:nvPr/>
          </p:nvSpPr>
          <p:spPr>
            <a:xfrm>
              <a:off x="9781725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1" y="0"/>
                  </a:moveTo>
                  <a:cubicBezTo>
                    <a:pt x="122" y="0"/>
                    <a:pt x="1" y="28"/>
                    <a:pt x="2" y="40"/>
                  </a:cubicBezTo>
                  <a:cubicBezTo>
                    <a:pt x="3" y="66"/>
                    <a:pt x="217" y="62"/>
                    <a:pt x="551" y="117"/>
                  </a:cubicBezTo>
                  <a:cubicBezTo>
                    <a:pt x="886" y="173"/>
                    <a:pt x="1338" y="312"/>
                    <a:pt x="1777" y="583"/>
                  </a:cubicBezTo>
                  <a:cubicBezTo>
                    <a:pt x="2216" y="855"/>
                    <a:pt x="2541" y="1197"/>
                    <a:pt x="2742" y="1471"/>
                  </a:cubicBezTo>
                  <a:cubicBezTo>
                    <a:pt x="2938" y="1737"/>
                    <a:pt x="3029" y="1928"/>
                    <a:pt x="3056" y="1928"/>
                  </a:cubicBezTo>
                  <a:cubicBezTo>
                    <a:pt x="3056" y="1928"/>
                    <a:pt x="3057" y="1928"/>
                    <a:pt x="3058" y="1928"/>
                  </a:cubicBezTo>
                  <a:cubicBezTo>
                    <a:pt x="3072" y="1922"/>
                    <a:pt x="3017" y="1710"/>
                    <a:pt x="2831" y="1410"/>
                  </a:cubicBezTo>
                  <a:cubicBezTo>
                    <a:pt x="2648" y="1111"/>
                    <a:pt x="2317" y="737"/>
                    <a:pt x="1857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8" y="3"/>
                    <a:pt x="400" y="0"/>
                    <a:pt x="33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548;p34">
              <a:extLst>
                <a:ext uri="{FF2B5EF4-FFF2-40B4-BE49-F238E27FC236}">
                  <a16:creationId xmlns:a16="http://schemas.microsoft.com/office/drawing/2014/main" id="{C8F72ACC-DA85-4334-BBE7-F894466DD874}"/>
                </a:ext>
              </a:extLst>
            </p:cNvPr>
            <p:cNvSpPr/>
            <p:nvPr/>
          </p:nvSpPr>
          <p:spPr>
            <a:xfrm>
              <a:off x="9799825" y="6320075"/>
              <a:ext cx="9250" cy="33325"/>
            </a:xfrm>
            <a:custGeom>
              <a:avLst/>
              <a:gdLst/>
              <a:ahLst/>
              <a:cxnLst/>
              <a:rect l="l" t="t" r="r" b="b"/>
              <a:pathLst>
                <a:path w="370" h="1333" extrusionOk="0">
                  <a:moveTo>
                    <a:pt x="321" y="1"/>
                  </a:moveTo>
                  <a:cubicBezTo>
                    <a:pt x="279" y="1"/>
                    <a:pt x="218" y="296"/>
                    <a:pt x="142" y="658"/>
                  </a:cubicBezTo>
                  <a:cubicBezTo>
                    <a:pt x="66" y="1021"/>
                    <a:pt x="1" y="1318"/>
                    <a:pt x="42" y="1332"/>
                  </a:cubicBezTo>
                  <a:cubicBezTo>
                    <a:pt x="42" y="1333"/>
                    <a:pt x="43" y="1333"/>
                    <a:pt x="44" y="1333"/>
                  </a:cubicBezTo>
                  <a:cubicBezTo>
                    <a:pt x="86" y="1333"/>
                    <a:pt x="212" y="1054"/>
                    <a:pt x="290" y="689"/>
                  </a:cubicBezTo>
                  <a:cubicBezTo>
                    <a:pt x="369" y="316"/>
                    <a:pt x="364" y="5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549;p34">
              <a:extLst>
                <a:ext uri="{FF2B5EF4-FFF2-40B4-BE49-F238E27FC236}">
                  <a16:creationId xmlns:a16="http://schemas.microsoft.com/office/drawing/2014/main" id="{F5C2706E-4724-4C3D-8B22-5EB8D40AFD33}"/>
                </a:ext>
              </a:extLst>
            </p:cNvPr>
            <p:cNvSpPr/>
            <p:nvPr/>
          </p:nvSpPr>
          <p:spPr>
            <a:xfrm>
              <a:off x="9954425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1" y="9"/>
                    <a:pt x="637" y="32"/>
                  </a:cubicBezTo>
                  <a:cubicBezTo>
                    <a:pt x="502" y="75"/>
                    <a:pt x="322" y="181"/>
                    <a:pt x="189" y="360"/>
                  </a:cubicBezTo>
                  <a:cubicBezTo>
                    <a:pt x="54" y="540"/>
                    <a:pt x="7" y="741"/>
                    <a:pt x="3" y="885"/>
                  </a:cubicBezTo>
                  <a:cubicBezTo>
                    <a:pt x="0" y="1025"/>
                    <a:pt x="33" y="1109"/>
                    <a:pt x="52" y="1109"/>
                  </a:cubicBezTo>
                  <a:cubicBezTo>
                    <a:pt x="53" y="1109"/>
                    <a:pt x="53" y="1109"/>
                    <a:pt x="53" y="1109"/>
                  </a:cubicBezTo>
                  <a:cubicBezTo>
                    <a:pt x="97" y="1109"/>
                    <a:pt x="76" y="763"/>
                    <a:pt x="310" y="451"/>
                  </a:cubicBezTo>
                  <a:cubicBezTo>
                    <a:pt x="542" y="136"/>
                    <a:pt x="880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550;p34">
              <a:extLst>
                <a:ext uri="{FF2B5EF4-FFF2-40B4-BE49-F238E27FC236}">
                  <a16:creationId xmlns:a16="http://schemas.microsoft.com/office/drawing/2014/main" id="{FA1DD89E-761C-42E9-BA5C-D02BBB965C2E}"/>
                </a:ext>
              </a:extLst>
            </p:cNvPr>
            <p:cNvSpPr/>
            <p:nvPr/>
          </p:nvSpPr>
          <p:spPr>
            <a:xfrm>
              <a:off x="96019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1" y="3635"/>
                  </a:lnTo>
                  <a:lnTo>
                    <a:pt x="9313" y="3635"/>
                  </a:lnTo>
                  <a:cubicBezTo>
                    <a:pt x="9165" y="2474"/>
                    <a:pt x="8150" y="1817"/>
                    <a:pt x="6005" y="1817"/>
                  </a:cubicBezTo>
                  <a:cubicBezTo>
                    <a:pt x="5950" y="1817"/>
                    <a:pt x="5895" y="1817"/>
                    <a:pt x="5839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551;p34">
              <a:extLst>
                <a:ext uri="{FF2B5EF4-FFF2-40B4-BE49-F238E27FC236}">
                  <a16:creationId xmlns:a16="http://schemas.microsoft.com/office/drawing/2014/main" id="{BF21535F-DA5A-4DF8-82AB-351F1967F6FA}"/>
                </a:ext>
              </a:extLst>
            </p:cNvPr>
            <p:cNvSpPr/>
            <p:nvPr/>
          </p:nvSpPr>
          <p:spPr>
            <a:xfrm>
              <a:off x="9756525" y="6365525"/>
              <a:ext cx="15250" cy="22450"/>
            </a:xfrm>
            <a:custGeom>
              <a:avLst/>
              <a:gdLst/>
              <a:ahLst/>
              <a:cxnLst/>
              <a:rect l="l" t="t" r="r" b="b"/>
              <a:pathLst>
                <a:path w="610" h="898" extrusionOk="0">
                  <a:moveTo>
                    <a:pt x="570" y="0"/>
                  </a:moveTo>
                  <a:cubicBezTo>
                    <a:pt x="517" y="0"/>
                    <a:pt x="325" y="133"/>
                    <a:pt x="179" y="372"/>
                  </a:cubicBezTo>
                  <a:cubicBezTo>
                    <a:pt x="18" y="635"/>
                    <a:pt x="0" y="891"/>
                    <a:pt x="40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5" y="683"/>
                    <a:pt x="308" y="449"/>
                  </a:cubicBezTo>
                  <a:cubicBezTo>
                    <a:pt x="452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552;p34">
              <a:extLst>
                <a:ext uri="{FF2B5EF4-FFF2-40B4-BE49-F238E27FC236}">
                  <a16:creationId xmlns:a16="http://schemas.microsoft.com/office/drawing/2014/main" id="{D897DB1F-BE74-4B75-BC94-C5A0B8DF28A9}"/>
                </a:ext>
              </a:extLst>
            </p:cNvPr>
            <p:cNvSpPr/>
            <p:nvPr/>
          </p:nvSpPr>
          <p:spPr>
            <a:xfrm>
              <a:off x="9732075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39" y="0"/>
                  </a:moveTo>
                  <a:cubicBezTo>
                    <a:pt x="578" y="0"/>
                    <a:pt x="376" y="107"/>
                    <a:pt x="214" y="326"/>
                  </a:cubicBezTo>
                  <a:cubicBezTo>
                    <a:pt x="27" y="577"/>
                    <a:pt x="1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6" y="844"/>
                    <a:pt x="173" y="634"/>
                    <a:pt x="335" y="416"/>
                  </a:cubicBezTo>
                  <a:cubicBezTo>
                    <a:pt x="499" y="190"/>
                    <a:pt x="679" y="44"/>
                    <a:pt x="656" y="7"/>
                  </a:cubicBezTo>
                  <a:cubicBezTo>
                    <a:pt x="654" y="3"/>
                    <a:pt x="648" y="0"/>
                    <a:pt x="639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553;p34">
              <a:extLst>
                <a:ext uri="{FF2B5EF4-FFF2-40B4-BE49-F238E27FC236}">
                  <a16:creationId xmlns:a16="http://schemas.microsoft.com/office/drawing/2014/main" id="{B7214D4C-0220-42EE-BA83-4F1B52BC5F3D}"/>
                </a:ext>
              </a:extLst>
            </p:cNvPr>
            <p:cNvSpPr/>
            <p:nvPr/>
          </p:nvSpPr>
          <p:spPr>
            <a:xfrm>
              <a:off x="9715225" y="6350300"/>
              <a:ext cx="32000" cy="8200"/>
            </a:xfrm>
            <a:custGeom>
              <a:avLst/>
              <a:gdLst/>
              <a:ahLst/>
              <a:cxnLst/>
              <a:rect l="l" t="t" r="r" b="b"/>
              <a:pathLst>
                <a:path w="1280" h="328" extrusionOk="0">
                  <a:moveTo>
                    <a:pt x="796" y="0"/>
                  </a:moveTo>
                  <a:cubicBezTo>
                    <a:pt x="738" y="0"/>
                    <a:pt x="677" y="4"/>
                    <a:pt x="614" y="14"/>
                  </a:cubicBezTo>
                  <a:cubicBezTo>
                    <a:pt x="234" y="70"/>
                    <a:pt x="1" y="294"/>
                    <a:pt x="28" y="322"/>
                  </a:cubicBezTo>
                  <a:cubicBezTo>
                    <a:pt x="31" y="326"/>
                    <a:pt x="37" y="328"/>
                    <a:pt x="44" y="328"/>
                  </a:cubicBezTo>
                  <a:cubicBezTo>
                    <a:pt x="109" y="328"/>
                    <a:pt x="336" y="207"/>
                    <a:pt x="636" y="163"/>
                  </a:cubicBezTo>
                  <a:cubicBezTo>
                    <a:pt x="743" y="146"/>
                    <a:pt x="845" y="141"/>
                    <a:pt x="934" y="141"/>
                  </a:cubicBezTo>
                  <a:cubicBezTo>
                    <a:pt x="1048" y="141"/>
                    <a:pt x="1141" y="149"/>
                    <a:pt x="1199" y="149"/>
                  </a:cubicBezTo>
                  <a:cubicBezTo>
                    <a:pt x="1237" y="149"/>
                    <a:pt x="1261" y="146"/>
                    <a:pt x="1264" y="134"/>
                  </a:cubicBezTo>
                  <a:cubicBezTo>
                    <a:pt x="1279" y="106"/>
                    <a:pt x="1081" y="0"/>
                    <a:pt x="796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554;p34">
              <a:extLst>
                <a:ext uri="{FF2B5EF4-FFF2-40B4-BE49-F238E27FC236}">
                  <a16:creationId xmlns:a16="http://schemas.microsoft.com/office/drawing/2014/main" id="{A71FF9C4-5586-4741-95AC-E64A2A4D0C69}"/>
                </a:ext>
              </a:extLst>
            </p:cNvPr>
            <p:cNvSpPr/>
            <p:nvPr/>
          </p:nvSpPr>
          <p:spPr>
            <a:xfrm>
              <a:off x="9606075" y="6396525"/>
              <a:ext cx="224200" cy="3800"/>
            </a:xfrm>
            <a:custGeom>
              <a:avLst/>
              <a:gdLst/>
              <a:ahLst/>
              <a:cxnLst/>
              <a:rect l="l" t="t" r="r" b="b"/>
              <a:pathLst>
                <a:path w="8968" h="152" extrusionOk="0">
                  <a:moveTo>
                    <a:pt x="4484" y="0"/>
                  </a:moveTo>
                  <a:cubicBezTo>
                    <a:pt x="2008" y="0"/>
                    <a:pt x="0" y="33"/>
                    <a:pt x="0" y="76"/>
                  </a:cubicBezTo>
                  <a:cubicBezTo>
                    <a:pt x="0" y="117"/>
                    <a:pt x="2007" y="151"/>
                    <a:pt x="4484" y="151"/>
                  </a:cubicBezTo>
                  <a:cubicBezTo>
                    <a:pt x="6961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555;p34">
              <a:extLst>
                <a:ext uri="{FF2B5EF4-FFF2-40B4-BE49-F238E27FC236}">
                  <a16:creationId xmlns:a16="http://schemas.microsoft.com/office/drawing/2014/main" id="{12D5CC74-77EF-438F-B671-1E785B8B37B5}"/>
                </a:ext>
              </a:extLst>
            </p:cNvPr>
            <p:cNvSpPr/>
            <p:nvPr/>
          </p:nvSpPr>
          <p:spPr>
            <a:xfrm>
              <a:off x="9605050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0" y="0"/>
                  </a:moveTo>
                  <a:cubicBezTo>
                    <a:pt x="121" y="0"/>
                    <a:pt x="0" y="28"/>
                    <a:pt x="2" y="40"/>
                  </a:cubicBezTo>
                  <a:cubicBezTo>
                    <a:pt x="3" y="66"/>
                    <a:pt x="218" y="62"/>
                    <a:pt x="552" y="117"/>
                  </a:cubicBezTo>
                  <a:cubicBezTo>
                    <a:pt x="885" y="173"/>
                    <a:pt x="1338" y="312"/>
                    <a:pt x="1778" y="583"/>
                  </a:cubicBezTo>
                  <a:cubicBezTo>
                    <a:pt x="2217" y="855"/>
                    <a:pt x="2542" y="1197"/>
                    <a:pt x="2743" y="1471"/>
                  </a:cubicBezTo>
                  <a:cubicBezTo>
                    <a:pt x="2938" y="1737"/>
                    <a:pt x="3030" y="1928"/>
                    <a:pt x="3056" y="1928"/>
                  </a:cubicBezTo>
                  <a:cubicBezTo>
                    <a:pt x="3057" y="1928"/>
                    <a:pt x="3058" y="1928"/>
                    <a:pt x="3058" y="1928"/>
                  </a:cubicBezTo>
                  <a:cubicBezTo>
                    <a:pt x="3073" y="1922"/>
                    <a:pt x="3016" y="1710"/>
                    <a:pt x="2832" y="1410"/>
                  </a:cubicBezTo>
                  <a:cubicBezTo>
                    <a:pt x="2649" y="1111"/>
                    <a:pt x="2318" y="737"/>
                    <a:pt x="1858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9" y="3"/>
                    <a:pt x="400" y="0"/>
                    <a:pt x="33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556;p34">
              <a:extLst>
                <a:ext uri="{FF2B5EF4-FFF2-40B4-BE49-F238E27FC236}">
                  <a16:creationId xmlns:a16="http://schemas.microsoft.com/office/drawing/2014/main" id="{42CFAF02-AFCC-4585-AC5D-2D3A78EDBD86}"/>
                </a:ext>
              </a:extLst>
            </p:cNvPr>
            <p:cNvSpPr/>
            <p:nvPr/>
          </p:nvSpPr>
          <p:spPr>
            <a:xfrm>
              <a:off x="9623175" y="6320075"/>
              <a:ext cx="9200" cy="33325"/>
            </a:xfrm>
            <a:custGeom>
              <a:avLst/>
              <a:gdLst/>
              <a:ahLst/>
              <a:cxnLst/>
              <a:rect l="l" t="t" r="r" b="b"/>
              <a:pathLst>
                <a:path w="368" h="1333" extrusionOk="0">
                  <a:moveTo>
                    <a:pt x="319" y="1"/>
                  </a:moveTo>
                  <a:cubicBezTo>
                    <a:pt x="277" y="1"/>
                    <a:pt x="216" y="296"/>
                    <a:pt x="140" y="658"/>
                  </a:cubicBezTo>
                  <a:cubicBezTo>
                    <a:pt x="65" y="1021"/>
                    <a:pt x="0" y="1318"/>
                    <a:pt x="40" y="1332"/>
                  </a:cubicBezTo>
                  <a:cubicBezTo>
                    <a:pt x="41" y="1333"/>
                    <a:pt x="42" y="1333"/>
                    <a:pt x="43" y="1333"/>
                  </a:cubicBezTo>
                  <a:cubicBezTo>
                    <a:pt x="85" y="1333"/>
                    <a:pt x="212" y="1054"/>
                    <a:pt x="289" y="689"/>
                  </a:cubicBezTo>
                  <a:cubicBezTo>
                    <a:pt x="368" y="316"/>
                    <a:pt x="362" y="5"/>
                    <a:pt x="320" y="1"/>
                  </a:cubicBezTo>
                  <a:cubicBezTo>
                    <a:pt x="320" y="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557;p34">
              <a:extLst>
                <a:ext uri="{FF2B5EF4-FFF2-40B4-BE49-F238E27FC236}">
                  <a16:creationId xmlns:a16="http://schemas.microsoft.com/office/drawing/2014/main" id="{5EBA5793-AD2C-47C4-9400-0261E0DE83BC}"/>
                </a:ext>
              </a:extLst>
            </p:cNvPr>
            <p:cNvSpPr/>
            <p:nvPr/>
          </p:nvSpPr>
          <p:spPr>
            <a:xfrm>
              <a:off x="9777750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0" y="9"/>
                    <a:pt x="637" y="32"/>
                  </a:cubicBezTo>
                  <a:cubicBezTo>
                    <a:pt x="501" y="75"/>
                    <a:pt x="322" y="181"/>
                    <a:pt x="188" y="360"/>
                  </a:cubicBezTo>
                  <a:cubicBezTo>
                    <a:pt x="54" y="540"/>
                    <a:pt x="6" y="741"/>
                    <a:pt x="3" y="885"/>
                  </a:cubicBezTo>
                  <a:cubicBezTo>
                    <a:pt x="1" y="1025"/>
                    <a:pt x="33" y="1109"/>
                    <a:pt x="52" y="1109"/>
                  </a:cubicBezTo>
                  <a:cubicBezTo>
                    <a:pt x="52" y="1109"/>
                    <a:pt x="52" y="1109"/>
                    <a:pt x="53" y="1109"/>
                  </a:cubicBezTo>
                  <a:cubicBezTo>
                    <a:pt x="96" y="1109"/>
                    <a:pt x="75" y="763"/>
                    <a:pt x="309" y="451"/>
                  </a:cubicBezTo>
                  <a:cubicBezTo>
                    <a:pt x="541" y="136"/>
                    <a:pt x="879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558;p34">
              <a:extLst>
                <a:ext uri="{FF2B5EF4-FFF2-40B4-BE49-F238E27FC236}">
                  <a16:creationId xmlns:a16="http://schemas.microsoft.com/office/drawing/2014/main" id="{B807F6BF-BB08-4811-B656-0A219ED0284E}"/>
                </a:ext>
              </a:extLst>
            </p:cNvPr>
            <p:cNvSpPr/>
            <p:nvPr/>
          </p:nvSpPr>
          <p:spPr>
            <a:xfrm>
              <a:off x="9695125" y="4579025"/>
              <a:ext cx="337200" cy="231325"/>
            </a:xfrm>
            <a:custGeom>
              <a:avLst/>
              <a:gdLst/>
              <a:ahLst/>
              <a:cxnLst/>
              <a:rect l="l" t="t" r="r" b="b"/>
              <a:pathLst>
                <a:path w="13488" h="9253" extrusionOk="0">
                  <a:moveTo>
                    <a:pt x="8391" y="1"/>
                  </a:moveTo>
                  <a:cubicBezTo>
                    <a:pt x="5579" y="1"/>
                    <a:pt x="1324" y="205"/>
                    <a:pt x="238" y="713"/>
                  </a:cubicBezTo>
                  <a:cubicBezTo>
                    <a:pt x="0" y="824"/>
                    <a:pt x="7389" y="9253"/>
                    <a:pt x="8178" y="9253"/>
                  </a:cubicBezTo>
                  <a:cubicBezTo>
                    <a:pt x="8202" y="9253"/>
                    <a:pt x="8221" y="9244"/>
                    <a:pt x="8232" y="9228"/>
                  </a:cubicBezTo>
                  <a:cubicBezTo>
                    <a:pt x="8608" y="8668"/>
                    <a:pt x="13487" y="1276"/>
                    <a:pt x="13487" y="1276"/>
                  </a:cubicBezTo>
                  <a:cubicBezTo>
                    <a:pt x="13487" y="1276"/>
                    <a:pt x="12272" y="103"/>
                    <a:pt x="9746" y="20"/>
                  </a:cubicBezTo>
                  <a:cubicBezTo>
                    <a:pt x="9359" y="7"/>
                    <a:pt x="8899" y="1"/>
                    <a:pt x="8391" y="1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559;p34">
              <a:extLst>
                <a:ext uri="{FF2B5EF4-FFF2-40B4-BE49-F238E27FC236}">
                  <a16:creationId xmlns:a16="http://schemas.microsoft.com/office/drawing/2014/main" id="{3196CC57-01D0-4C51-A245-AFC1897C79C4}"/>
                </a:ext>
              </a:extLst>
            </p:cNvPr>
            <p:cNvSpPr/>
            <p:nvPr/>
          </p:nvSpPr>
          <p:spPr>
            <a:xfrm>
              <a:off x="9577100" y="5148950"/>
              <a:ext cx="474050" cy="1178575"/>
            </a:xfrm>
            <a:custGeom>
              <a:avLst/>
              <a:gdLst/>
              <a:ahLst/>
              <a:cxnLst/>
              <a:rect l="l" t="t" r="r" b="b"/>
              <a:pathLst>
                <a:path w="18962" h="47143" extrusionOk="0">
                  <a:moveTo>
                    <a:pt x="3637" y="0"/>
                  </a:moveTo>
                  <a:lnTo>
                    <a:pt x="1" y="47142"/>
                  </a:lnTo>
                  <a:lnTo>
                    <a:pt x="16373" y="47142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560;p34">
              <a:extLst>
                <a:ext uri="{FF2B5EF4-FFF2-40B4-BE49-F238E27FC236}">
                  <a16:creationId xmlns:a16="http://schemas.microsoft.com/office/drawing/2014/main" id="{88F28B10-AB37-4447-AD34-6CE98EFC5D60}"/>
                </a:ext>
              </a:extLst>
            </p:cNvPr>
            <p:cNvSpPr/>
            <p:nvPr/>
          </p:nvSpPr>
          <p:spPr>
            <a:xfrm>
              <a:off x="9792400" y="5295475"/>
              <a:ext cx="79225" cy="1035200"/>
            </a:xfrm>
            <a:custGeom>
              <a:avLst/>
              <a:gdLst/>
              <a:ahLst/>
              <a:cxnLst/>
              <a:rect l="l" t="t" r="r" b="b"/>
              <a:pathLst>
                <a:path w="3169" h="41408" extrusionOk="0">
                  <a:moveTo>
                    <a:pt x="3165" y="1"/>
                  </a:moveTo>
                  <a:cubicBezTo>
                    <a:pt x="3163" y="1"/>
                    <a:pt x="3158" y="36"/>
                    <a:pt x="3153" y="108"/>
                  </a:cubicBezTo>
                  <a:cubicBezTo>
                    <a:pt x="3148" y="186"/>
                    <a:pt x="3142" y="291"/>
                    <a:pt x="3133" y="422"/>
                  </a:cubicBezTo>
                  <a:cubicBezTo>
                    <a:pt x="3118" y="707"/>
                    <a:pt x="3098" y="1113"/>
                    <a:pt x="3072" y="1631"/>
                  </a:cubicBezTo>
                  <a:cubicBezTo>
                    <a:pt x="3025" y="2681"/>
                    <a:pt x="2943" y="4199"/>
                    <a:pt x="2837" y="6075"/>
                  </a:cubicBezTo>
                  <a:cubicBezTo>
                    <a:pt x="2621" y="9826"/>
                    <a:pt x="2240" y="15002"/>
                    <a:pt x="1718" y="20712"/>
                  </a:cubicBezTo>
                  <a:cubicBezTo>
                    <a:pt x="1200" y="26423"/>
                    <a:pt x="706" y="31593"/>
                    <a:pt x="413" y="35340"/>
                  </a:cubicBezTo>
                  <a:cubicBezTo>
                    <a:pt x="264" y="37213"/>
                    <a:pt x="153" y="38729"/>
                    <a:pt x="90" y="39779"/>
                  </a:cubicBezTo>
                  <a:cubicBezTo>
                    <a:pt x="60" y="40296"/>
                    <a:pt x="35" y="40702"/>
                    <a:pt x="18" y="40986"/>
                  </a:cubicBezTo>
                  <a:cubicBezTo>
                    <a:pt x="12" y="41118"/>
                    <a:pt x="7" y="41222"/>
                    <a:pt x="3" y="41300"/>
                  </a:cubicBezTo>
                  <a:cubicBezTo>
                    <a:pt x="1" y="41371"/>
                    <a:pt x="1" y="41408"/>
                    <a:pt x="3" y="41408"/>
                  </a:cubicBezTo>
                  <a:cubicBezTo>
                    <a:pt x="5" y="41408"/>
                    <a:pt x="11" y="41372"/>
                    <a:pt x="19" y="41301"/>
                  </a:cubicBezTo>
                  <a:cubicBezTo>
                    <a:pt x="25" y="41223"/>
                    <a:pt x="35" y="41120"/>
                    <a:pt x="49" y="40988"/>
                  </a:cubicBezTo>
                  <a:cubicBezTo>
                    <a:pt x="72" y="40704"/>
                    <a:pt x="105" y="40300"/>
                    <a:pt x="149" y="39782"/>
                  </a:cubicBezTo>
                  <a:cubicBezTo>
                    <a:pt x="236" y="38727"/>
                    <a:pt x="363" y="37214"/>
                    <a:pt x="520" y="35349"/>
                  </a:cubicBezTo>
                  <a:cubicBezTo>
                    <a:pt x="839" y="31604"/>
                    <a:pt x="1350" y="26438"/>
                    <a:pt x="1869" y="20725"/>
                  </a:cubicBezTo>
                  <a:cubicBezTo>
                    <a:pt x="2391" y="15014"/>
                    <a:pt x="2754" y="9834"/>
                    <a:pt x="2945" y="6080"/>
                  </a:cubicBezTo>
                  <a:cubicBezTo>
                    <a:pt x="3036" y="4202"/>
                    <a:pt x="3103" y="2683"/>
                    <a:pt x="3131" y="1632"/>
                  </a:cubicBezTo>
                  <a:cubicBezTo>
                    <a:pt x="3145" y="1114"/>
                    <a:pt x="3156" y="708"/>
                    <a:pt x="3164" y="423"/>
                  </a:cubicBezTo>
                  <a:cubicBezTo>
                    <a:pt x="3166" y="291"/>
                    <a:pt x="3167" y="186"/>
                    <a:pt x="3168" y="108"/>
                  </a:cubicBezTo>
                  <a:cubicBezTo>
                    <a:pt x="3168" y="36"/>
                    <a:pt x="3167" y="1"/>
                    <a:pt x="31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561;p34">
              <a:extLst>
                <a:ext uri="{FF2B5EF4-FFF2-40B4-BE49-F238E27FC236}">
                  <a16:creationId xmlns:a16="http://schemas.microsoft.com/office/drawing/2014/main" id="{F19D9785-C7AB-44C9-B7A7-BEF66ABFC61F}"/>
                </a:ext>
              </a:extLst>
            </p:cNvPr>
            <p:cNvSpPr/>
            <p:nvPr/>
          </p:nvSpPr>
          <p:spPr>
            <a:xfrm>
              <a:off x="10049725" y="4643000"/>
              <a:ext cx="163075" cy="186575"/>
            </a:xfrm>
            <a:custGeom>
              <a:avLst/>
              <a:gdLst/>
              <a:ahLst/>
              <a:cxnLst/>
              <a:rect l="l" t="t" r="r" b="b"/>
              <a:pathLst>
                <a:path w="6523" h="7463" extrusionOk="0">
                  <a:moveTo>
                    <a:pt x="3683" y="1"/>
                  </a:moveTo>
                  <a:cubicBezTo>
                    <a:pt x="3000" y="1"/>
                    <a:pt x="573" y="2172"/>
                    <a:pt x="289" y="3295"/>
                  </a:cubicBezTo>
                  <a:cubicBezTo>
                    <a:pt x="1" y="4439"/>
                    <a:pt x="648" y="7438"/>
                    <a:pt x="648" y="7438"/>
                  </a:cubicBezTo>
                  <a:lnTo>
                    <a:pt x="4746" y="7463"/>
                  </a:lnTo>
                  <a:lnTo>
                    <a:pt x="4482" y="5607"/>
                  </a:lnTo>
                  <a:lnTo>
                    <a:pt x="4482" y="5607"/>
                  </a:lnTo>
                  <a:cubicBezTo>
                    <a:pt x="4508" y="5616"/>
                    <a:pt x="4539" y="5620"/>
                    <a:pt x="4573" y="5620"/>
                  </a:cubicBezTo>
                  <a:cubicBezTo>
                    <a:pt x="4997" y="5620"/>
                    <a:pt x="5937" y="4978"/>
                    <a:pt x="6218" y="4499"/>
                  </a:cubicBezTo>
                  <a:cubicBezTo>
                    <a:pt x="6523" y="3979"/>
                    <a:pt x="5432" y="3797"/>
                    <a:pt x="5432" y="3797"/>
                  </a:cubicBezTo>
                  <a:cubicBezTo>
                    <a:pt x="5432" y="3797"/>
                    <a:pt x="5776" y="3424"/>
                    <a:pt x="5643" y="3158"/>
                  </a:cubicBezTo>
                  <a:cubicBezTo>
                    <a:pt x="5509" y="2893"/>
                    <a:pt x="4738" y="2816"/>
                    <a:pt x="4738" y="2816"/>
                  </a:cubicBezTo>
                  <a:lnTo>
                    <a:pt x="4592" y="2457"/>
                  </a:lnTo>
                  <a:cubicBezTo>
                    <a:pt x="4444" y="2100"/>
                    <a:pt x="2810" y="2091"/>
                    <a:pt x="2810" y="2091"/>
                  </a:cubicBezTo>
                  <a:cubicBezTo>
                    <a:pt x="2810" y="2091"/>
                    <a:pt x="3661" y="1372"/>
                    <a:pt x="3993" y="1039"/>
                  </a:cubicBezTo>
                  <a:cubicBezTo>
                    <a:pt x="4324" y="706"/>
                    <a:pt x="4175" y="64"/>
                    <a:pt x="3720" y="3"/>
                  </a:cubicBezTo>
                  <a:cubicBezTo>
                    <a:pt x="3708" y="1"/>
                    <a:pt x="3696" y="1"/>
                    <a:pt x="3683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562;p34">
              <a:extLst>
                <a:ext uri="{FF2B5EF4-FFF2-40B4-BE49-F238E27FC236}">
                  <a16:creationId xmlns:a16="http://schemas.microsoft.com/office/drawing/2014/main" id="{759BC144-9749-4A9B-B7E3-1EA5E66DB093}"/>
                </a:ext>
              </a:extLst>
            </p:cNvPr>
            <p:cNvSpPr/>
            <p:nvPr/>
          </p:nvSpPr>
          <p:spPr>
            <a:xfrm>
              <a:off x="10088300" y="4717100"/>
              <a:ext cx="69025" cy="69325"/>
            </a:xfrm>
            <a:custGeom>
              <a:avLst/>
              <a:gdLst/>
              <a:ahLst/>
              <a:cxnLst/>
              <a:rect l="l" t="t" r="r" b="b"/>
              <a:pathLst>
                <a:path w="2761" h="2773" extrusionOk="0">
                  <a:moveTo>
                    <a:pt x="1893" y="0"/>
                  </a:moveTo>
                  <a:cubicBezTo>
                    <a:pt x="1738" y="0"/>
                    <a:pt x="1583" y="24"/>
                    <a:pt x="1434" y="71"/>
                  </a:cubicBezTo>
                  <a:cubicBezTo>
                    <a:pt x="986" y="210"/>
                    <a:pt x="635" y="514"/>
                    <a:pt x="414" y="846"/>
                  </a:cubicBezTo>
                  <a:cubicBezTo>
                    <a:pt x="193" y="1179"/>
                    <a:pt x="94" y="1530"/>
                    <a:pt x="47" y="1822"/>
                  </a:cubicBezTo>
                  <a:cubicBezTo>
                    <a:pt x="10" y="2053"/>
                    <a:pt x="0" y="2286"/>
                    <a:pt x="17" y="2520"/>
                  </a:cubicBezTo>
                  <a:cubicBezTo>
                    <a:pt x="29" y="2683"/>
                    <a:pt x="49" y="2773"/>
                    <a:pt x="58" y="2773"/>
                  </a:cubicBezTo>
                  <a:cubicBezTo>
                    <a:pt x="58" y="2773"/>
                    <a:pt x="58" y="2773"/>
                    <a:pt x="58" y="2773"/>
                  </a:cubicBezTo>
                  <a:cubicBezTo>
                    <a:pt x="87" y="2773"/>
                    <a:pt x="42" y="2406"/>
                    <a:pt x="151" y="1841"/>
                  </a:cubicBezTo>
                  <a:cubicBezTo>
                    <a:pt x="210" y="1562"/>
                    <a:pt x="317" y="1231"/>
                    <a:pt x="530" y="924"/>
                  </a:cubicBezTo>
                  <a:cubicBezTo>
                    <a:pt x="740" y="621"/>
                    <a:pt x="1070" y="342"/>
                    <a:pt x="1478" y="215"/>
                  </a:cubicBezTo>
                  <a:cubicBezTo>
                    <a:pt x="1615" y="172"/>
                    <a:pt x="1762" y="149"/>
                    <a:pt x="1905" y="149"/>
                  </a:cubicBezTo>
                  <a:cubicBezTo>
                    <a:pt x="2172" y="149"/>
                    <a:pt x="2421" y="230"/>
                    <a:pt x="2555" y="413"/>
                  </a:cubicBezTo>
                  <a:cubicBezTo>
                    <a:pt x="2655" y="548"/>
                    <a:pt x="2620" y="718"/>
                    <a:pt x="2544" y="864"/>
                  </a:cubicBezTo>
                  <a:cubicBezTo>
                    <a:pt x="2474" y="1004"/>
                    <a:pt x="2394" y="1137"/>
                    <a:pt x="2304" y="1266"/>
                  </a:cubicBezTo>
                  <a:cubicBezTo>
                    <a:pt x="1972" y="1737"/>
                    <a:pt x="1671" y="1949"/>
                    <a:pt x="1689" y="1970"/>
                  </a:cubicBezTo>
                  <a:cubicBezTo>
                    <a:pt x="1690" y="1970"/>
                    <a:pt x="1690" y="1971"/>
                    <a:pt x="1692" y="1971"/>
                  </a:cubicBezTo>
                  <a:cubicBezTo>
                    <a:pt x="1707" y="1971"/>
                    <a:pt x="1784" y="1925"/>
                    <a:pt x="1905" y="1830"/>
                  </a:cubicBezTo>
                  <a:cubicBezTo>
                    <a:pt x="2086" y="1682"/>
                    <a:pt x="2250" y="1515"/>
                    <a:pt x="2392" y="1328"/>
                  </a:cubicBezTo>
                  <a:cubicBezTo>
                    <a:pt x="2490" y="1199"/>
                    <a:pt x="2579" y="1064"/>
                    <a:pt x="2657" y="920"/>
                  </a:cubicBezTo>
                  <a:cubicBezTo>
                    <a:pt x="2698" y="842"/>
                    <a:pt x="2738" y="752"/>
                    <a:pt x="2749" y="647"/>
                  </a:cubicBezTo>
                  <a:cubicBezTo>
                    <a:pt x="2761" y="537"/>
                    <a:pt x="2733" y="426"/>
                    <a:pt x="2672" y="335"/>
                  </a:cubicBezTo>
                  <a:cubicBezTo>
                    <a:pt x="2543" y="150"/>
                    <a:pt x="2330" y="52"/>
                    <a:pt x="2109" y="15"/>
                  </a:cubicBezTo>
                  <a:cubicBezTo>
                    <a:pt x="2037" y="5"/>
                    <a:pt x="1965" y="0"/>
                    <a:pt x="189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563;p34">
              <a:extLst>
                <a:ext uri="{FF2B5EF4-FFF2-40B4-BE49-F238E27FC236}">
                  <a16:creationId xmlns:a16="http://schemas.microsoft.com/office/drawing/2014/main" id="{16D707B3-1DDB-4DC8-9A76-6CBAC531DD25}"/>
                </a:ext>
              </a:extLst>
            </p:cNvPr>
            <p:cNvSpPr/>
            <p:nvPr/>
          </p:nvSpPr>
          <p:spPr>
            <a:xfrm>
              <a:off x="10113275" y="4704600"/>
              <a:ext cx="16300" cy="24350"/>
            </a:xfrm>
            <a:custGeom>
              <a:avLst/>
              <a:gdLst/>
              <a:ahLst/>
              <a:cxnLst/>
              <a:rect l="l" t="t" r="r" b="b"/>
              <a:pathLst>
                <a:path w="652" h="974" extrusionOk="0">
                  <a:moveTo>
                    <a:pt x="611" y="1"/>
                  </a:moveTo>
                  <a:cubicBezTo>
                    <a:pt x="560" y="1"/>
                    <a:pt x="365" y="158"/>
                    <a:pt x="208" y="415"/>
                  </a:cubicBezTo>
                  <a:cubicBezTo>
                    <a:pt x="39" y="695"/>
                    <a:pt x="1" y="964"/>
                    <a:pt x="41" y="973"/>
                  </a:cubicBezTo>
                  <a:cubicBezTo>
                    <a:pt x="42" y="973"/>
                    <a:pt x="43" y="973"/>
                    <a:pt x="44" y="973"/>
                  </a:cubicBezTo>
                  <a:cubicBezTo>
                    <a:pt x="87" y="973"/>
                    <a:pt x="184" y="747"/>
                    <a:pt x="338" y="493"/>
                  </a:cubicBezTo>
                  <a:cubicBezTo>
                    <a:pt x="494" y="231"/>
                    <a:pt x="651" y="36"/>
                    <a:pt x="621" y="4"/>
                  </a:cubicBezTo>
                  <a:cubicBezTo>
                    <a:pt x="619" y="2"/>
                    <a:pt x="616" y="1"/>
                    <a:pt x="61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564;p34">
              <a:extLst>
                <a:ext uri="{FF2B5EF4-FFF2-40B4-BE49-F238E27FC236}">
                  <a16:creationId xmlns:a16="http://schemas.microsoft.com/office/drawing/2014/main" id="{D789124E-E87A-420E-A27D-9336E84A9D93}"/>
                </a:ext>
              </a:extLst>
            </p:cNvPr>
            <p:cNvSpPr/>
            <p:nvPr/>
          </p:nvSpPr>
          <p:spPr>
            <a:xfrm>
              <a:off x="10080825" y="4736275"/>
              <a:ext cx="160825" cy="205600"/>
            </a:xfrm>
            <a:custGeom>
              <a:avLst/>
              <a:gdLst/>
              <a:ahLst/>
              <a:cxnLst/>
              <a:rect l="l" t="t" r="r" b="b"/>
              <a:pathLst>
                <a:path w="6433" h="8224" extrusionOk="0">
                  <a:moveTo>
                    <a:pt x="1301" y="0"/>
                  </a:moveTo>
                  <a:lnTo>
                    <a:pt x="618" y="2763"/>
                  </a:lnTo>
                  <a:lnTo>
                    <a:pt x="0" y="5199"/>
                  </a:lnTo>
                  <a:lnTo>
                    <a:pt x="4079" y="8224"/>
                  </a:lnTo>
                  <a:lnTo>
                    <a:pt x="6433" y="25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565;p34">
              <a:extLst>
                <a:ext uri="{FF2B5EF4-FFF2-40B4-BE49-F238E27FC236}">
                  <a16:creationId xmlns:a16="http://schemas.microsoft.com/office/drawing/2014/main" id="{DC045979-8909-44BD-B7E9-FB80AE4B1C46}"/>
                </a:ext>
              </a:extLst>
            </p:cNvPr>
            <p:cNvSpPr/>
            <p:nvPr/>
          </p:nvSpPr>
          <p:spPr>
            <a:xfrm>
              <a:off x="9998125" y="4805250"/>
              <a:ext cx="226725" cy="176575"/>
            </a:xfrm>
            <a:custGeom>
              <a:avLst/>
              <a:gdLst/>
              <a:ahLst/>
              <a:cxnLst/>
              <a:rect l="l" t="t" r="r" b="b"/>
              <a:pathLst>
                <a:path w="9069" h="7063" extrusionOk="0">
                  <a:moveTo>
                    <a:pt x="3832" y="0"/>
                  </a:moveTo>
                  <a:cubicBezTo>
                    <a:pt x="3646" y="0"/>
                    <a:pt x="3222" y="28"/>
                    <a:pt x="2909" y="257"/>
                  </a:cubicBezTo>
                  <a:cubicBezTo>
                    <a:pt x="2047" y="888"/>
                    <a:pt x="2297" y="2395"/>
                    <a:pt x="2297" y="2395"/>
                  </a:cubicBezTo>
                  <a:lnTo>
                    <a:pt x="0" y="3994"/>
                  </a:lnTo>
                  <a:lnTo>
                    <a:pt x="2120" y="7063"/>
                  </a:lnTo>
                  <a:cubicBezTo>
                    <a:pt x="5407" y="6864"/>
                    <a:pt x="7282" y="5566"/>
                    <a:pt x="7607" y="5305"/>
                  </a:cubicBezTo>
                  <a:cubicBezTo>
                    <a:pt x="7995" y="4996"/>
                    <a:pt x="7924" y="4218"/>
                    <a:pt x="7924" y="4218"/>
                  </a:cubicBezTo>
                  <a:cubicBezTo>
                    <a:pt x="8406" y="3877"/>
                    <a:pt x="8058" y="3309"/>
                    <a:pt x="8058" y="3309"/>
                  </a:cubicBezTo>
                  <a:cubicBezTo>
                    <a:pt x="8698" y="3018"/>
                    <a:pt x="9069" y="2667"/>
                    <a:pt x="8828" y="2130"/>
                  </a:cubicBezTo>
                  <a:cubicBezTo>
                    <a:pt x="8698" y="1840"/>
                    <a:pt x="7463" y="1842"/>
                    <a:pt x="6483" y="1766"/>
                  </a:cubicBezTo>
                  <a:lnTo>
                    <a:pt x="6455" y="1763"/>
                  </a:lnTo>
                  <a:cubicBezTo>
                    <a:pt x="5409" y="1676"/>
                    <a:pt x="4489" y="1041"/>
                    <a:pt x="3989" y="120"/>
                  </a:cubicBezTo>
                  <a:lnTo>
                    <a:pt x="3926" y="3"/>
                  </a:lnTo>
                  <a:cubicBezTo>
                    <a:pt x="3926" y="3"/>
                    <a:pt x="3891" y="0"/>
                    <a:pt x="383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566;p34">
              <a:extLst>
                <a:ext uri="{FF2B5EF4-FFF2-40B4-BE49-F238E27FC236}">
                  <a16:creationId xmlns:a16="http://schemas.microsoft.com/office/drawing/2014/main" id="{EE83618F-BECD-429C-97CE-4BD55AE3ACA3}"/>
                </a:ext>
              </a:extLst>
            </p:cNvPr>
            <p:cNvSpPr/>
            <p:nvPr/>
          </p:nvSpPr>
          <p:spPr>
            <a:xfrm>
              <a:off x="10119750" y="4886875"/>
              <a:ext cx="83375" cy="9775"/>
            </a:xfrm>
            <a:custGeom>
              <a:avLst/>
              <a:gdLst/>
              <a:ahLst/>
              <a:cxnLst/>
              <a:rect l="l" t="t" r="r" b="b"/>
              <a:pathLst>
                <a:path w="3335" h="391" extrusionOk="0">
                  <a:moveTo>
                    <a:pt x="92" y="0"/>
                  </a:moveTo>
                  <a:cubicBezTo>
                    <a:pt x="23" y="0"/>
                    <a:pt x="1" y="104"/>
                    <a:pt x="74" y="129"/>
                  </a:cubicBezTo>
                  <a:cubicBezTo>
                    <a:pt x="557" y="297"/>
                    <a:pt x="1115" y="390"/>
                    <a:pt x="1671" y="390"/>
                  </a:cubicBezTo>
                  <a:cubicBezTo>
                    <a:pt x="2242" y="390"/>
                    <a:pt x="2812" y="292"/>
                    <a:pt x="3299" y="78"/>
                  </a:cubicBezTo>
                  <a:cubicBezTo>
                    <a:pt x="3335" y="61"/>
                    <a:pt x="3309" y="14"/>
                    <a:pt x="3276" y="14"/>
                  </a:cubicBezTo>
                  <a:cubicBezTo>
                    <a:pt x="3275" y="14"/>
                    <a:pt x="3273" y="14"/>
                    <a:pt x="3272" y="14"/>
                  </a:cubicBezTo>
                  <a:cubicBezTo>
                    <a:pt x="2743" y="92"/>
                    <a:pt x="2225" y="215"/>
                    <a:pt x="1687" y="222"/>
                  </a:cubicBezTo>
                  <a:cubicBezTo>
                    <a:pt x="1673" y="222"/>
                    <a:pt x="1658" y="222"/>
                    <a:pt x="1644" y="222"/>
                  </a:cubicBezTo>
                  <a:cubicBezTo>
                    <a:pt x="1119" y="222"/>
                    <a:pt x="620" y="107"/>
                    <a:pt x="109" y="2"/>
                  </a:cubicBez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567;p34">
              <a:extLst>
                <a:ext uri="{FF2B5EF4-FFF2-40B4-BE49-F238E27FC236}">
                  <a16:creationId xmlns:a16="http://schemas.microsoft.com/office/drawing/2014/main" id="{F2E05D2B-5D44-4E54-BF02-60EC3FDD8BF7}"/>
                </a:ext>
              </a:extLst>
            </p:cNvPr>
            <p:cNvSpPr/>
            <p:nvPr/>
          </p:nvSpPr>
          <p:spPr>
            <a:xfrm>
              <a:off x="10117250" y="4911425"/>
              <a:ext cx="80975" cy="17425"/>
            </a:xfrm>
            <a:custGeom>
              <a:avLst/>
              <a:gdLst/>
              <a:ahLst/>
              <a:cxnLst/>
              <a:rect l="l" t="t" r="r" b="b"/>
              <a:pathLst>
                <a:path w="3239" h="697" extrusionOk="0">
                  <a:moveTo>
                    <a:pt x="3163" y="0"/>
                  </a:moveTo>
                  <a:cubicBezTo>
                    <a:pt x="3154" y="0"/>
                    <a:pt x="3146" y="2"/>
                    <a:pt x="3138" y="7"/>
                  </a:cubicBezTo>
                  <a:cubicBezTo>
                    <a:pt x="2576" y="342"/>
                    <a:pt x="2015" y="499"/>
                    <a:pt x="1438" y="499"/>
                  </a:cubicBezTo>
                  <a:cubicBezTo>
                    <a:pt x="1016" y="499"/>
                    <a:pt x="586" y="415"/>
                    <a:pt x="140" y="255"/>
                  </a:cubicBezTo>
                  <a:cubicBezTo>
                    <a:pt x="132" y="252"/>
                    <a:pt x="124" y="251"/>
                    <a:pt x="116" y="251"/>
                  </a:cubicBezTo>
                  <a:cubicBezTo>
                    <a:pt x="43" y="251"/>
                    <a:pt x="1" y="371"/>
                    <a:pt x="77" y="404"/>
                  </a:cubicBezTo>
                  <a:cubicBezTo>
                    <a:pt x="507" y="591"/>
                    <a:pt x="989" y="696"/>
                    <a:pt x="1466" y="696"/>
                  </a:cubicBezTo>
                  <a:cubicBezTo>
                    <a:pt x="2095" y="696"/>
                    <a:pt x="2716" y="512"/>
                    <a:pt x="3201" y="88"/>
                  </a:cubicBezTo>
                  <a:cubicBezTo>
                    <a:pt x="3238" y="56"/>
                    <a:pt x="3204" y="0"/>
                    <a:pt x="316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568;p34">
              <a:extLst>
                <a:ext uri="{FF2B5EF4-FFF2-40B4-BE49-F238E27FC236}">
                  <a16:creationId xmlns:a16="http://schemas.microsoft.com/office/drawing/2014/main" id="{9E300A31-A92D-4DF1-8CF8-9277AEBB3B27}"/>
                </a:ext>
              </a:extLst>
            </p:cNvPr>
            <p:cNvSpPr/>
            <p:nvPr/>
          </p:nvSpPr>
          <p:spPr>
            <a:xfrm>
              <a:off x="9696875" y="4866225"/>
              <a:ext cx="394725" cy="273625"/>
            </a:xfrm>
            <a:custGeom>
              <a:avLst/>
              <a:gdLst/>
              <a:ahLst/>
              <a:cxnLst/>
              <a:rect l="l" t="t" r="r" b="b"/>
              <a:pathLst>
                <a:path w="15789" h="10945" extrusionOk="0">
                  <a:moveTo>
                    <a:pt x="12905" y="1"/>
                  </a:moveTo>
                  <a:lnTo>
                    <a:pt x="6695" y="3730"/>
                  </a:lnTo>
                  <a:lnTo>
                    <a:pt x="4438" y="1008"/>
                  </a:lnTo>
                  <a:cubicBezTo>
                    <a:pt x="4438" y="1008"/>
                    <a:pt x="1243" y="2313"/>
                    <a:pt x="1" y="5001"/>
                  </a:cubicBezTo>
                  <a:cubicBezTo>
                    <a:pt x="1" y="5001"/>
                    <a:pt x="4107" y="10944"/>
                    <a:pt x="7491" y="10944"/>
                  </a:cubicBezTo>
                  <a:cubicBezTo>
                    <a:pt x="7827" y="10944"/>
                    <a:pt x="8155" y="10886"/>
                    <a:pt x="8472" y="10757"/>
                  </a:cubicBezTo>
                  <a:cubicBezTo>
                    <a:pt x="11982" y="9333"/>
                    <a:pt x="15788" y="4451"/>
                    <a:pt x="15788" y="4451"/>
                  </a:cubicBezTo>
                  <a:lnTo>
                    <a:pt x="12905" y="1"/>
                  </a:ln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569;p34">
              <a:extLst>
                <a:ext uri="{FF2B5EF4-FFF2-40B4-BE49-F238E27FC236}">
                  <a16:creationId xmlns:a16="http://schemas.microsoft.com/office/drawing/2014/main" id="{1BA02247-C608-46A8-920F-4AA4746317A4}"/>
                </a:ext>
              </a:extLst>
            </p:cNvPr>
            <p:cNvSpPr/>
            <p:nvPr/>
          </p:nvSpPr>
          <p:spPr>
            <a:xfrm>
              <a:off x="9712250" y="4766925"/>
              <a:ext cx="378975" cy="355000"/>
            </a:xfrm>
            <a:custGeom>
              <a:avLst/>
              <a:gdLst/>
              <a:ahLst/>
              <a:cxnLst/>
              <a:rect l="l" t="t" r="r" b="b"/>
              <a:pathLst>
                <a:path w="15159" h="14200" extrusionOk="0">
                  <a:moveTo>
                    <a:pt x="1421" y="0"/>
                  </a:moveTo>
                  <a:cubicBezTo>
                    <a:pt x="1421" y="0"/>
                    <a:pt x="1421" y="0"/>
                    <a:pt x="1421" y="0"/>
                  </a:cubicBezTo>
                  <a:cubicBezTo>
                    <a:pt x="1420" y="1"/>
                    <a:pt x="1432" y="22"/>
                    <a:pt x="1459" y="61"/>
                  </a:cubicBezTo>
                  <a:lnTo>
                    <a:pt x="1578" y="236"/>
                  </a:lnTo>
                  <a:cubicBezTo>
                    <a:pt x="1691" y="394"/>
                    <a:pt x="1849" y="615"/>
                    <a:pt x="2051" y="900"/>
                  </a:cubicBezTo>
                  <a:cubicBezTo>
                    <a:pt x="2474" y="1483"/>
                    <a:pt x="3080" y="2319"/>
                    <a:pt x="3838" y="3365"/>
                  </a:cubicBezTo>
                  <a:lnTo>
                    <a:pt x="5096" y="5091"/>
                  </a:lnTo>
                  <a:lnTo>
                    <a:pt x="5805" y="6061"/>
                  </a:lnTo>
                  <a:cubicBezTo>
                    <a:pt x="5928" y="6226"/>
                    <a:pt x="6044" y="6405"/>
                    <a:pt x="6205" y="6560"/>
                  </a:cubicBezTo>
                  <a:cubicBezTo>
                    <a:pt x="6347" y="6704"/>
                    <a:pt x="6554" y="6816"/>
                    <a:pt x="6773" y="6816"/>
                  </a:cubicBezTo>
                  <a:cubicBezTo>
                    <a:pt x="6795" y="6816"/>
                    <a:pt x="6816" y="6815"/>
                    <a:pt x="6838" y="6812"/>
                  </a:cubicBezTo>
                  <a:cubicBezTo>
                    <a:pt x="7077" y="6793"/>
                    <a:pt x="7288" y="6686"/>
                    <a:pt x="7489" y="6581"/>
                  </a:cubicBezTo>
                  <a:lnTo>
                    <a:pt x="8099" y="6264"/>
                  </a:lnTo>
                  <a:lnTo>
                    <a:pt x="9365" y="5603"/>
                  </a:lnTo>
                  <a:lnTo>
                    <a:pt x="12054" y="4198"/>
                  </a:lnTo>
                  <a:lnTo>
                    <a:pt x="12054" y="4198"/>
                  </a:lnTo>
                  <a:lnTo>
                    <a:pt x="12471" y="4061"/>
                  </a:lnTo>
                  <a:lnTo>
                    <a:pt x="12471" y="4061"/>
                  </a:lnTo>
                  <a:cubicBezTo>
                    <a:pt x="13156" y="5243"/>
                    <a:pt x="13879" y="6491"/>
                    <a:pt x="14621" y="7772"/>
                  </a:cubicBezTo>
                  <a:lnTo>
                    <a:pt x="14976" y="8383"/>
                  </a:lnTo>
                  <a:lnTo>
                    <a:pt x="14976" y="8383"/>
                  </a:lnTo>
                  <a:cubicBezTo>
                    <a:pt x="14197" y="9399"/>
                    <a:pt x="13431" y="10386"/>
                    <a:pt x="12589" y="11242"/>
                  </a:cubicBezTo>
                  <a:cubicBezTo>
                    <a:pt x="11742" y="12112"/>
                    <a:pt x="10808" y="12839"/>
                    <a:pt x="9815" y="13337"/>
                  </a:cubicBezTo>
                  <a:cubicBezTo>
                    <a:pt x="8867" y="13811"/>
                    <a:pt x="7867" y="14075"/>
                    <a:pt x="6921" y="14075"/>
                  </a:cubicBezTo>
                  <a:cubicBezTo>
                    <a:pt x="6878" y="14075"/>
                    <a:pt x="6834" y="14074"/>
                    <a:pt x="6791" y="14073"/>
                  </a:cubicBezTo>
                  <a:cubicBezTo>
                    <a:pt x="6770" y="14073"/>
                    <a:pt x="6749" y="14074"/>
                    <a:pt x="6729" y="14074"/>
                  </a:cubicBezTo>
                  <a:cubicBezTo>
                    <a:pt x="6258" y="14074"/>
                    <a:pt x="5809" y="13991"/>
                    <a:pt x="5380" y="13905"/>
                  </a:cubicBezTo>
                  <a:cubicBezTo>
                    <a:pt x="4939" y="13789"/>
                    <a:pt x="4520" y="13658"/>
                    <a:pt x="4138" y="13485"/>
                  </a:cubicBezTo>
                  <a:cubicBezTo>
                    <a:pt x="3369" y="13150"/>
                    <a:pt x="2729" y="12734"/>
                    <a:pt x="2203" y="12328"/>
                  </a:cubicBezTo>
                  <a:cubicBezTo>
                    <a:pt x="1752" y="11981"/>
                    <a:pt x="1330" y="11597"/>
                    <a:pt x="941" y="11180"/>
                  </a:cubicBezTo>
                  <a:cubicBezTo>
                    <a:pt x="779" y="11012"/>
                    <a:pt x="642" y="10856"/>
                    <a:pt x="527" y="10717"/>
                  </a:cubicBezTo>
                  <a:cubicBezTo>
                    <a:pt x="408" y="10580"/>
                    <a:pt x="312" y="10463"/>
                    <a:pt x="237" y="10364"/>
                  </a:cubicBezTo>
                  <a:cubicBezTo>
                    <a:pt x="165" y="10272"/>
                    <a:pt x="107" y="10200"/>
                    <a:pt x="64" y="10144"/>
                  </a:cubicBezTo>
                  <a:cubicBezTo>
                    <a:pt x="26" y="10096"/>
                    <a:pt x="4" y="10072"/>
                    <a:pt x="1" y="10072"/>
                  </a:cubicBezTo>
                  <a:cubicBezTo>
                    <a:pt x="1" y="10072"/>
                    <a:pt x="1" y="10072"/>
                    <a:pt x="1" y="10072"/>
                  </a:cubicBezTo>
                  <a:cubicBezTo>
                    <a:pt x="1" y="10072"/>
                    <a:pt x="271" y="10518"/>
                    <a:pt x="899" y="11219"/>
                  </a:cubicBezTo>
                  <a:cubicBezTo>
                    <a:pt x="1282" y="11645"/>
                    <a:pt x="1702" y="12039"/>
                    <a:pt x="2153" y="12393"/>
                  </a:cubicBezTo>
                  <a:cubicBezTo>
                    <a:pt x="2678" y="12808"/>
                    <a:pt x="3321" y="13236"/>
                    <a:pt x="4097" y="13581"/>
                  </a:cubicBezTo>
                  <a:cubicBezTo>
                    <a:pt x="4482" y="13759"/>
                    <a:pt x="4906" y="13895"/>
                    <a:pt x="5355" y="14017"/>
                  </a:cubicBezTo>
                  <a:cubicBezTo>
                    <a:pt x="5798" y="14109"/>
                    <a:pt x="6264" y="14198"/>
                    <a:pt x="6754" y="14198"/>
                  </a:cubicBezTo>
                  <a:cubicBezTo>
                    <a:pt x="6766" y="14198"/>
                    <a:pt x="6778" y="14198"/>
                    <a:pt x="6790" y="14198"/>
                  </a:cubicBezTo>
                  <a:cubicBezTo>
                    <a:pt x="6842" y="14199"/>
                    <a:pt x="6895" y="14200"/>
                    <a:pt x="6949" y="14200"/>
                  </a:cubicBezTo>
                  <a:cubicBezTo>
                    <a:pt x="7907" y="14200"/>
                    <a:pt x="8920" y="13936"/>
                    <a:pt x="9877" y="13460"/>
                  </a:cubicBezTo>
                  <a:cubicBezTo>
                    <a:pt x="10889" y="12957"/>
                    <a:pt x="11837" y="12222"/>
                    <a:pt x="12694" y="11346"/>
                  </a:cubicBezTo>
                  <a:cubicBezTo>
                    <a:pt x="13557" y="10471"/>
                    <a:pt x="14337" y="9465"/>
                    <a:pt x="15128" y="8436"/>
                  </a:cubicBezTo>
                  <a:lnTo>
                    <a:pt x="15159" y="8395"/>
                  </a:lnTo>
                  <a:lnTo>
                    <a:pt x="15133" y="8352"/>
                  </a:lnTo>
                  <a:cubicBezTo>
                    <a:pt x="15012" y="8144"/>
                    <a:pt x="14883" y="7921"/>
                    <a:pt x="14752" y="7695"/>
                  </a:cubicBezTo>
                  <a:lnTo>
                    <a:pt x="12569" y="3936"/>
                  </a:lnTo>
                  <a:lnTo>
                    <a:pt x="12539" y="3885"/>
                  </a:lnTo>
                  <a:lnTo>
                    <a:pt x="12482" y="3903"/>
                  </a:lnTo>
                  <a:lnTo>
                    <a:pt x="12001" y="4062"/>
                  </a:lnTo>
                  <a:lnTo>
                    <a:pt x="11995" y="4064"/>
                  </a:lnTo>
                  <a:lnTo>
                    <a:pt x="11989" y="4066"/>
                  </a:lnTo>
                  <a:lnTo>
                    <a:pt x="9301" y="5482"/>
                  </a:lnTo>
                  <a:lnTo>
                    <a:pt x="8038" y="6147"/>
                  </a:lnTo>
                  <a:lnTo>
                    <a:pt x="7429" y="6467"/>
                  </a:lnTo>
                  <a:cubicBezTo>
                    <a:pt x="7232" y="6571"/>
                    <a:pt x="7033" y="6670"/>
                    <a:pt x="6828" y="6688"/>
                  </a:cubicBezTo>
                  <a:cubicBezTo>
                    <a:pt x="6810" y="6690"/>
                    <a:pt x="6792" y="6691"/>
                    <a:pt x="6774" y="6691"/>
                  </a:cubicBezTo>
                  <a:cubicBezTo>
                    <a:pt x="6591" y="6691"/>
                    <a:pt x="6423" y="6602"/>
                    <a:pt x="6291" y="6473"/>
                  </a:cubicBezTo>
                  <a:cubicBezTo>
                    <a:pt x="6143" y="6331"/>
                    <a:pt x="6026" y="6156"/>
                    <a:pt x="5901" y="5991"/>
                  </a:cubicBezTo>
                  <a:lnTo>
                    <a:pt x="5186" y="5025"/>
                  </a:lnTo>
                  <a:lnTo>
                    <a:pt x="3913" y="3310"/>
                  </a:lnTo>
                  <a:cubicBezTo>
                    <a:pt x="3140" y="2275"/>
                    <a:pt x="2523" y="1447"/>
                    <a:pt x="2092" y="870"/>
                  </a:cubicBezTo>
                  <a:lnTo>
                    <a:pt x="1599" y="220"/>
                  </a:lnTo>
                  <a:lnTo>
                    <a:pt x="1469" y="54"/>
                  </a:lnTo>
                  <a:cubicBezTo>
                    <a:pt x="1440" y="18"/>
                    <a:pt x="1424" y="0"/>
                    <a:pt x="142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570;p34">
              <a:extLst>
                <a:ext uri="{FF2B5EF4-FFF2-40B4-BE49-F238E27FC236}">
                  <a16:creationId xmlns:a16="http://schemas.microsoft.com/office/drawing/2014/main" id="{6159D55F-1A30-4010-AF46-32B4765B6CB6}"/>
                </a:ext>
              </a:extLst>
            </p:cNvPr>
            <p:cNvSpPr/>
            <p:nvPr/>
          </p:nvSpPr>
          <p:spPr>
            <a:xfrm>
              <a:off x="10030400" y="4762800"/>
              <a:ext cx="3800" cy="122300"/>
            </a:xfrm>
            <a:custGeom>
              <a:avLst/>
              <a:gdLst/>
              <a:ahLst/>
              <a:cxnLst/>
              <a:rect l="l" t="t" r="r" b="b"/>
              <a:pathLst>
                <a:path w="152" h="4892" extrusionOk="0">
                  <a:moveTo>
                    <a:pt x="76" y="1"/>
                  </a:moveTo>
                  <a:cubicBezTo>
                    <a:pt x="34" y="1"/>
                    <a:pt x="1" y="1096"/>
                    <a:pt x="1" y="2446"/>
                  </a:cubicBezTo>
                  <a:cubicBezTo>
                    <a:pt x="1" y="3797"/>
                    <a:pt x="34" y="4892"/>
                    <a:pt x="76" y="4892"/>
                  </a:cubicBezTo>
                  <a:cubicBezTo>
                    <a:pt x="118" y="4892"/>
                    <a:pt x="152" y="3798"/>
                    <a:pt x="152" y="2446"/>
                  </a:cubicBezTo>
                  <a:cubicBezTo>
                    <a:pt x="152" y="1096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571;p34">
              <a:extLst>
                <a:ext uri="{FF2B5EF4-FFF2-40B4-BE49-F238E27FC236}">
                  <a16:creationId xmlns:a16="http://schemas.microsoft.com/office/drawing/2014/main" id="{640B3294-E091-46F4-8BB4-B94E616B5972}"/>
                </a:ext>
              </a:extLst>
            </p:cNvPr>
            <p:cNvSpPr/>
            <p:nvPr/>
          </p:nvSpPr>
          <p:spPr>
            <a:xfrm>
              <a:off x="9941000" y="4289750"/>
              <a:ext cx="108050" cy="195650"/>
            </a:xfrm>
            <a:custGeom>
              <a:avLst/>
              <a:gdLst/>
              <a:ahLst/>
              <a:cxnLst/>
              <a:rect l="l" t="t" r="r" b="b"/>
              <a:pathLst>
                <a:path w="4322" h="7826" extrusionOk="0">
                  <a:moveTo>
                    <a:pt x="1409" y="0"/>
                  </a:moveTo>
                  <a:lnTo>
                    <a:pt x="1" y="274"/>
                  </a:lnTo>
                  <a:lnTo>
                    <a:pt x="684" y="7793"/>
                  </a:lnTo>
                  <a:cubicBezTo>
                    <a:pt x="781" y="7815"/>
                    <a:pt x="880" y="7826"/>
                    <a:pt x="979" y="7826"/>
                  </a:cubicBezTo>
                  <a:cubicBezTo>
                    <a:pt x="1731" y="7826"/>
                    <a:pt x="2468" y="7210"/>
                    <a:pt x="2538" y="6449"/>
                  </a:cubicBezTo>
                  <a:cubicBezTo>
                    <a:pt x="3006" y="6004"/>
                    <a:pt x="3285" y="5396"/>
                    <a:pt x="3318" y="4751"/>
                  </a:cubicBezTo>
                  <a:cubicBezTo>
                    <a:pt x="3820" y="4739"/>
                    <a:pt x="4274" y="4295"/>
                    <a:pt x="4298" y="3792"/>
                  </a:cubicBezTo>
                  <a:cubicBezTo>
                    <a:pt x="4322" y="3290"/>
                    <a:pt x="3912" y="2804"/>
                    <a:pt x="3412" y="2743"/>
                  </a:cubicBezTo>
                  <a:cubicBezTo>
                    <a:pt x="3597" y="2383"/>
                    <a:pt x="3552" y="1919"/>
                    <a:pt x="3305" y="1600"/>
                  </a:cubicBezTo>
                  <a:cubicBezTo>
                    <a:pt x="3103" y="1341"/>
                    <a:pt x="2774" y="1187"/>
                    <a:pt x="2446" y="1187"/>
                  </a:cubicBezTo>
                  <a:cubicBezTo>
                    <a:pt x="2372" y="1187"/>
                    <a:pt x="2297" y="1195"/>
                    <a:pt x="2224" y="1212"/>
                  </a:cubicBezTo>
                  <a:cubicBezTo>
                    <a:pt x="2315" y="682"/>
                    <a:pt x="1934" y="115"/>
                    <a:pt x="1409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572;p34">
              <a:extLst>
                <a:ext uri="{FF2B5EF4-FFF2-40B4-BE49-F238E27FC236}">
                  <a16:creationId xmlns:a16="http://schemas.microsoft.com/office/drawing/2014/main" id="{AF03BAC6-FE6A-466F-9153-6E1DFBA705FF}"/>
                </a:ext>
              </a:extLst>
            </p:cNvPr>
            <p:cNvSpPr/>
            <p:nvPr/>
          </p:nvSpPr>
          <p:spPr>
            <a:xfrm>
              <a:off x="9638750" y="4222050"/>
              <a:ext cx="240625" cy="289100"/>
            </a:xfrm>
            <a:custGeom>
              <a:avLst/>
              <a:gdLst/>
              <a:ahLst/>
              <a:cxnLst/>
              <a:rect l="l" t="t" r="r" b="b"/>
              <a:pathLst>
                <a:path w="9625" h="11564" extrusionOk="0">
                  <a:moveTo>
                    <a:pt x="8248" y="0"/>
                  </a:moveTo>
                  <a:cubicBezTo>
                    <a:pt x="8185" y="0"/>
                    <a:pt x="8123" y="4"/>
                    <a:pt x="8060" y="11"/>
                  </a:cubicBezTo>
                  <a:cubicBezTo>
                    <a:pt x="7483" y="73"/>
                    <a:pt x="6944" y="433"/>
                    <a:pt x="6665" y="942"/>
                  </a:cubicBezTo>
                  <a:cubicBezTo>
                    <a:pt x="6349" y="715"/>
                    <a:pt x="5960" y="598"/>
                    <a:pt x="5572" y="598"/>
                  </a:cubicBezTo>
                  <a:cubicBezTo>
                    <a:pt x="5283" y="598"/>
                    <a:pt x="4994" y="663"/>
                    <a:pt x="4737" y="795"/>
                  </a:cubicBezTo>
                  <a:cubicBezTo>
                    <a:pt x="4132" y="1102"/>
                    <a:pt x="3726" y="1764"/>
                    <a:pt x="3725" y="2442"/>
                  </a:cubicBezTo>
                  <a:cubicBezTo>
                    <a:pt x="3543" y="2390"/>
                    <a:pt x="3355" y="2365"/>
                    <a:pt x="3166" y="2365"/>
                  </a:cubicBezTo>
                  <a:cubicBezTo>
                    <a:pt x="2572" y="2365"/>
                    <a:pt x="1975" y="2614"/>
                    <a:pt x="1575" y="3057"/>
                  </a:cubicBezTo>
                  <a:cubicBezTo>
                    <a:pt x="1048" y="3640"/>
                    <a:pt x="890" y="4528"/>
                    <a:pt x="1181" y="5259"/>
                  </a:cubicBezTo>
                  <a:cubicBezTo>
                    <a:pt x="475" y="5479"/>
                    <a:pt x="0" y="6272"/>
                    <a:pt x="141" y="6998"/>
                  </a:cubicBezTo>
                  <a:cubicBezTo>
                    <a:pt x="274" y="7689"/>
                    <a:pt x="947" y="8230"/>
                    <a:pt x="1648" y="8230"/>
                  </a:cubicBezTo>
                  <a:cubicBezTo>
                    <a:pt x="1683" y="8230"/>
                    <a:pt x="1719" y="8228"/>
                    <a:pt x="1755" y="8225"/>
                  </a:cubicBezTo>
                  <a:cubicBezTo>
                    <a:pt x="2037" y="8757"/>
                    <a:pt x="2330" y="9303"/>
                    <a:pt x="2792" y="9689"/>
                  </a:cubicBezTo>
                  <a:cubicBezTo>
                    <a:pt x="3105" y="9950"/>
                    <a:pt x="3516" y="10122"/>
                    <a:pt x="3916" y="10122"/>
                  </a:cubicBezTo>
                  <a:cubicBezTo>
                    <a:pt x="4107" y="10122"/>
                    <a:pt x="4296" y="10082"/>
                    <a:pt x="4470" y="9995"/>
                  </a:cubicBezTo>
                  <a:cubicBezTo>
                    <a:pt x="4508" y="10526"/>
                    <a:pt x="4815" y="11034"/>
                    <a:pt x="5270" y="11314"/>
                  </a:cubicBezTo>
                  <a:cubicBezTo>
                    <a:pt x="5537" y="11479"/>
                    <a:pt x="5851" y="11564"/>
                    <a:pt x="6166" y="11564"/>
                  </a:cubicBezTo>
                  <a:cubicBezTo>
                    <a:pt x="6385" y="11564"/>
                    <a:pt x="6605" y="11522"/>
                    <a:pt x="6808" y="11438"/>
                  </a:cubicBezTo>
                  <a:lnTo>
                    <a:pt x="9624" y="620"/>
                  </a:lnTo>
                  <a:cubicBezTo>
                    <a:pt x="9282" y="230"/>
                    <a:pt x="8765" y="0"/>
                    <a:pt x="8248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573;p34">
              <a:extLst>
                <a:ext uri="{FF2B5EF4-FFF2-40B4-BE49-F238E27FC236}">
                  <a16:creationId xmlns:a16="http://schemas.microsoft.com/office/drawing/2014/main" id="{B33918F1-4415-43B7-933D-2E7433868B12}"/>
                </a:ext>
              </a:extLst>
            </p:cNvPr>
            <p:cNvSpPr/>
            <p:nvPr/>
          </p:nvSpPr>
          <p:spPr>
            <a:xfrm>
              <a:off x="9789875" y="4409600"/>
              <a:ext cx="148900" cy="285325"/>
            </a:xfrm>
            <a:custGeom>
              <a:avLst/>
              <a:gdLst/>
              <a:ahLst/>
              <a:cxnLst/>
              <a:rect l="l" t="t" r="r" b="b"/>
              <a:pathLst>
                <a:path w="5956" h="11413" extrusionOk="0">
                  <a:moveTo>
                    <a:pt x="1" y="0"/>
                  </a:moveTo>
                  <a:lnTo>
                    <a:pt x="1" y="8444"/>
                  </a:lnTo>
                  <a:cubicBezTo>
                    <a:pt x="1" y="8444"/>
                    <a:pt x="271" y="11412"/>
                    <a:pt x="2921" y="11412"/>
                  </a:cubicBezTo>
                  <a:cubicBezTo>
                    <a:pt x="5834" y="11412"/>
                    <a:pt x="5956" y="8253"/>
                    <a:pt x="5956" y="8253"/>
                  </a:cubicBezTo>
                  <a:lnTo>
                    <a:pt x="5956" y="3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574;p34">
              <a:extLst>
                <a:ext uri="{FF2B5EF4-FFF2-40B4-BE49-F238E27FC236}">
                  <a16:creationId xmlns:a16="http://schemas.microsoft.com/office/drawing/2014/main" id="{FC1CE919-FFB1-4568-863E-79E6A6A7E8AB}"/>
                </a:ext>
              </a:extLst>
            </p:cNvPr>
            <p:cNvSpPr/>
            <p:nvPr/>
          </p:nvSpPr>
          <p:spPr>
            <a:xfrm>
              <a:off x="9804275" y="4442000"/>
              <a:ext cx="134500" cy="130450"/>
            </a:xfrm>
            <a:custGeom>
              <a:avLst/>
              <a:gdLst/>
              <a:ahLst/>
              <a:cxnLst/>
              <a:rect l="l" t="t" r="r" b="b"/>
              <a:pathLst>
                <a:path w="5380" h="5218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4531"/>
                    <a:pt x="2699" y="5218"/>
                    <a:pt x="4236" y="5218"/>
                  </a:cubicBezTo>
                  <a:cubicBezTo>
                    <a:pt x="4904" y="5218"/>
                    <a:pt x="5380" y="5088"/>
                    <a:pt x="5380" y="5088"/>
                  </a:cubicBezTo>
                  <a:lnTo>
                    <a:pt x="5380" y="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575;p34">
              <a:extLst>
                <a:ext uri="{FF2B5EF4-FFF2-40B4-BE49-F238E27FC236}">
                  <a16:creationId xmlns:a16="http://schemas.microsoft.com/office/drawing/2014/main" id="{0FD003E9-8AE3-413F-832A-BFBDCF85D102}"/>
                </a:ext>
              </a:extLst>
            </p:cNvPr>
            <p:cNvSpPr/>
            <p:nvPr/>
          </p:nvSpPr>
          <p:spPr>
            <a:xfrm>
              <a:off x="9750325" y="4355175"/>
              <a:ext cx="50425" cy="63050"/>
            </a:xfrm>
            <a:custGeom>
              <a:avLst/>
              <a:gdLst/>
              <a:ahLst/>
              <a:cxnLst/>
              <a:rect l="l" t="t" r="r" b="b"/>
              <a:pathLst>
                <a:path w="2017" h="2522" extrusionOk="0">
                  <a:moveTo>
                    <a:pt x="995" y="0"/>
                  </a:moveTo>
                  <a:cubicBezTo>
                    <a:pt x="814" y="0"/>
                    <a:pt x="633" y="43"/>
                    <a:pt x="487" y="148"/>
                  </a:cubicBezTo>
                  <a:cubicBezTo>
                    <a:pt x="312" y="273"/>
                    <a:pt x="206" y="474"/>
                    <a:pt x="147" y="682"/>
                  </a:cubicBezTo>
                  <a:cubicBezTo>
                    <a:pt x="0" y="1196"/>
                    <a:pt x="141" y="1792"/>
                    <a:pt x="529" y="2161"/>
                  </a:cubicBezTo>
                  <a:cubicBezTo>
                    <a:pt x="774" y="2394"/>
                    <a:pt x="1114" y="2522"/>
                    <a:pt x="1450" y="2522"/>
                  </a:cubicBezTo>
                  <a:cubicBezTo>
                    <a:pt x="1647" y="2522"/>
                    <a:pt x="1842" y="2478"/>
                    <a:pt x="2016" y="2386"/>
                  </a:cubicBezTo>
                  <a:lnTo>
                    <a:pt x="1814" y="216"/>
                  </a:lnTo>
                  <a:cubicBezTo>
                    <a:pt x="1598" y="130"/>
                    <a:pt x="1381" y="42"/>
                    <a:pt x="1151" y="11"/>
                  </a:cubicBezTo>
                  <a:cubicBezTo>
                    <a:pt x="1100" y="4"/>
                    <a:pt x="1047" y="0"/>
                    <a:pt x="99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576;p34">
              <a:extLst>
                <a:ext uri="{FF2B5EF4-FFF2-40B4-BE49-F238E27FC236}">
                  <a16:creationId xmlns:a16="http://schemas.microsoft.com/office/drawing/2014/main" id="{1BC3C334-D2E4-49B7-A969-DCDD15588C57}"/>
                </a:ext>
              </a:extLst>
            </p:cNvPr>
            <p:cNvSpPr/>
            <p:nvPr/>
          </p:nvSpPr>
          <p:spPr>
            <a:xfrm>
              <a:off x="9760950" y="4363900"/>
              <a:ext cx="26075" cy="40675"/>
            </a:xfrm>
            <a:custGeom>
              <a:avLst/>
              <a:gdLst/>
              <a:ahLst/>
              <a:cxnLst/>
              <a:rect l="l" t="t" r="r" b="b"/>
              <a:pathLst>
                <a:path w="1043" h="1627" extrusionOk="0">
                  <a:moveTo>
                    <a:pt x="449" y="1"/>
                  </a:moveTo>
                  <a:cubicBezTo>
                    <a:pt x="415" y="1"/>
                    <a:pt x="385" y="44"/>
                    <a:pt x="416" y="76"/>
                  </a:cubicBezTo>
                  <a:lnTo>
                    <a:pt x="417" y="76"/>
                  </a:lnTo>
                  <a:cubicBezTo>
                    <a:pt x="540" y="202"/>
                    <a:pt x="657" y="334"/>
                    <a:pt x="761" y="476"/>
                  </a:cubicBezTo>
                  <a:lnTo>
                    <a:pt x="761" y="476"/>
                  </a:lnTo>
                  <a:cubicBezTo>
                    <a:pt x="719" y="463"/>
                    <a:pt x="676" y="457"/>
                    <a:pt x="632" y="457"/>
                  </a:cubicBezTo>
                  <a:cubicBezTo>
                    <a:pt x="433" y="457"/>
                    <a:pt x="227" y="583"/>
                    <a:pt x="147" y="796"/>
                  </a:cubicBezTo>
                  <a:cubicBezTo>
                    <a:pt x="0" y="1185"/>
                    <a:pt x="332" y="1627"/>
                    <a:pt x="728" y="1627"/>
                  </a:cubicBezTo>
                  <a:cubicBezTo>
                    <a:pt x="769" y="1627"/>
                    <a:pt x="811" y="1622"/>
                    <a:pt x="854" y="1612"/>
                  </a:cubicBezTo>
                  <a:cubicBezTo>
                    <a:pt x="918" y="1597"/>
                    <a:pt x="905" y="1515"/>
                    <a:pt x="854" y="1494"/>
                  </a:cubicBezTo>
                  <a:cubicBezTo>
                    <a:pt x="635" y="1406"/>
                    <a:pt x="403" y="1346"/>
                    <a:pt x="344" y="1082"/>
                  </a:cubicBezTo>
                  <a:cubicBezTo>
                    <a:pt x="287" y="826"/>
                    <a:pt x="465" y="624"/>
                    <a:pt x="671" y="624"/>
                  </a:cubicBezTo>
                  <a:cubicBezTo>
                    <a:pt x="762" y="624"/>
                    <a:pt x="859" y="663"/>
                    <a:pt x="944" y="753"/>
                  </a:cubicBezTo>
                  <a:cubicBezTo>
                    <a:pt x="953" y="763"/>
                    <a:pt x="964" y="768"/>
                    <a:pt x="976" y="768"/>
                  </a:cubicBezTo>
                  <a:cubicBezTo>
                    <a:pt x="1010" y="768"/>
                    <a:pt x="1043" y="730"/>
                    <a:pt x="1020" y="695"/>
                  </a:cubicBezTo>
                  <a:cubicBezTo>
                    <a:pt x="1005" y="666"/>
                    <a:pt x="989" y="641"/>
                    <a:pt x="971" y="618"/>
                  </a:cubicBezTo>
                  <a:lnTo>
                    <a:pt x="971" y="618"/>
                  </a:lnTo>
                  <a:cubicBezTo>
                    <a:pt x="825" y="399"/>
                    <a:pt x="672" y="200"/>
                    <a:pt x="479" y="14"/>
                  </a:cubicBezTo>
                  <a:cubicBezTo>
                    <a:pt x="470" y="5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577;p34">
              <a:extLst>
                <a:ext uri="{FF2B5EF4-FFF2-40B4-BE49-F238E27FC236}">
                  <a16:creationId xmlns:a16="http://schemas.microsoft.com/office/drawing/2014/main" id="{3E88E1E8-DE17-4744-916C-CEB016DD18AF}"/>
                </a:ext>
              </a:extLst>
            </p:cNvPr>
            <p:cNvSpPr/>
            <p:nvPr/>
          </p:nvSpPr>
          <p:spPr>
            <a:xfrm>
              <a:off x="9766200" y="4238950"/>
              <a:ext cx="244400" cy="284175"/>
            </a:xfrm>
            <a:custGeom>
              <a:avLst/>
              <a:gdLst/>
              <a:ahLst/>
              <a:cxnLst/>
              <a:rect l="l" t="t" r="r" b="b"/>
              <a:pathLst>
                <a:path w="9776" h="11367" extrusionOk="0">
                  <a:moveTo>
                    <a:pt x="4377" y="1"/>
                  </a:moveTo>
                  <a:cubicBezTo>
                    <a:pt x="4161" y="1"/>
                    <a:pt x="4033" y="20"/>
                    <a:pt x="4033" y="20"/>
                  </a:cubicBezTo>
                  <a:cubicBezTo>
                    <a:pt x="1" y="269"/>
                    <a:pt x="611" y="3356"/>
                    <a:pt x="1367" y="7437"/>
                  </a:cubicBezTo>
                  <a:cubicBezTo>
                    <a:pt x="1868" y="10151"/>
                    <a:pt x="3387" y="11366"/>
                    <a:pt x="5917" y="11366"/>
                  </a:cubicBezTo>
                  <a:cubicBezTo>
                    <a:pt x="5931" y="11366"/>
                    <a:pt x="5945" y="11366"/>
                    <a:pt x="5959" y="11366"/>
                  </a:cubicBezTo>
                  <a:cubicBezTo>
                    <a:pt x="8113" y="11354"/>
                    <a:pt x="9776" y="9967"/>
                    <a:pt x="8813" y="4601"/>
                  </a:cubicBezTo>
                  <a:cubicBezTo>
                    <a:pt x="8056" y="385"/>
                    <a:pt x="5342" y="1"/>
                    <a:pt x="4377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578;p34">
              <a:extLst>
                <a:ext uri="{FF2B5EF4-FFF2-40B4-BE49-F238E27FC236}">
                  <a16:creationId xmlns:a16="http://schemas.microsoft.com/office/drawing/2014/main" id="{1A196E91-1163-4C93-8B56-0A609DF58475}"/>
                </a:ext>
              </a:extLst>
            </p:cNvPr>
            <p:cNvSpPr/>
            <p:nvPr/>
          </p:nvSpPr>
          <p:spPr>
            <a:xfrm>
              <a:off x="9897650" y="4323825"/>
              <a:ext cx="22300" cy="98600"/>
            </a:xfrm>
            <a:custGeom>
              <a:avLst/>
              <a:gdLst/>
              <a:ahLst/>
              <a:cxnLst/>
              <a:rect l="l" t="t" r="r" b="b"/>
              <a:pathLst>
                <a:path w="892" h="3944" extrusionOk="0">
                  <a:moveTo>
                    <a:pt x="589" y="1"/>
                  </a:moveTo>
                  <a:cubicBezTo>
                    <a:pt x="568" y="1"/>
                    <a:pt x="547" y="15"/>
                    <a:pt x="547" y="43"/>
                  </a:cubicBezTo>
                  <a:cubicBezTo>
                    <a:pt x="540" y="657"/>
                    <a:pt x="564" y="1270"/>
                    <a:pt x="577" y="1883"/>
                  </a:cubicBezTo>
                  <a:cubicBezTo>
                    <a:pt x="584" y="2202"/>
                    <a:pt x="791" y="3753"/>
                    <a:pt x="226" y="3753"/>
                  </a:cubicBezTo>
                  <a:cubicBezTo>
                    <a:pt x="203" y="3753"/>
                    <a:pt x="180" y="3751"/>
                    <a:pt x="155" y="3746"/>
                  </a:cubicBezTo>
                  <a:cubicBezTo>
                    <a:pt x="148" y="3744"/>
                    <a:pt x="141" y="3744"/>
                    <a:pt x="134" y="3744"/>
                  </a:cubicBezTo>
                  <a:cubicBezTo>
                    <a:pt x="37" y="3744"/>
                    <a:pt x="1" y="3892"/>
                    <a:pt x="108" y="3920"/>
                  </a:cubicBezTo>
                  <a:cubicBezTo>
                    <a:pt x="169" y="3936"/>
                    <a:pt x="224" y="3943"/>
                    <a:pt x="275" y="3943"/>
                  </a:cubicBezTo>
                  <a:cubicBezTo>
                    <a:pt x="584" y="3943"/>
                    <a:pt x="718" y="3670"/>
                    <a:pt x="760" y="3338"/>
                  </a:cubicBezTo>
                  <a:cubicBezTo>
                    <a:pt x="892" y="2303"/>
                    <a:pt x="744" y="1078"/>
                    <a:pt x="635" y="43"/>
                  </a:cubicBezTo>
                  <a:cubicBezTo>
                    <a:pt x="632" y="15"/>
                    <a:pt x="610" y="1"/>
                    <a:pt x="58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579;p34">
              <a:extLst>
                <a:ext uri="{FF2B5EF4-FFF2-40B4-BE49-F238E27FC236}">
                  <a16:creationId xmlns:a16="http://schemas.microsoft.com/office/drawing/2014/main" id="{29BE1F9F-BE6B-40C0-87FC-A6FECB5D39C1}"/>
                </a:ext>
              </a:extLst>
            </p:cNvPr>
            <p:cNvSpPr/>
            <p:nvPr/>
          </p:nvSpPr>
          <p:spPr>
            <a:xfrm>
              <a:off x="9870325" y="4363175"/>
              <a:ext cx="17225" cy="17275"/>
            </a:xfrm>
            <a:custGeom>
              <a:avLst/>
              <a:gdLst/>
              <a:ahLst/>
              <a:cxnLst/>
              <a:rect l="l" t="t" r="r" b="b"/>
              <a:pathLst>
                <a:path w="689" h="691" extrusionOk="0">
                  <a:moveTo>
                    <a:pt x="344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4" y="690"/>
                  </a:cubicBezTo>
                  <a:cubicBezTo>
                    <a:pt x="534" y="690"/>
                    <a:pt x="689" y="536"/>
                    <a:pt x="689" y="346"/>
                  </a:cubicBezTo>
                  <a:cubicBezTo>
                    <a:pt x="689" y="155"/>
                    <a:pt x="534" y="1"/>
                    <a:pt x="34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580;p34">
              <a:extLst>
                <a:ext uri="{FF2B5EF4-FFF2-40B4-BE49-F238E27FC236}">
                  <a16:creationId xmlns:a16="http://schemas.microsoft.com/office/drawing/2014/main" id="{172D2771-16D6-4B82-9BE7-1DDC8A3F6F09}"/>
                </a:ext>
              </a:extLst>
            </p:cNvPr>
            <p:cNvSpPr/>
            <p:nvPr/>
          </p:nvSpPr>
          <p:spPr>
            <a:xfrm>
              <a:off x="9935675" y="4363175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46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6" y="690"/>
                  </a:cubicBezTo>
                  <a:cubicBezTo>
                    <a:pt x="536" y="690"/>
                    <a:pt x="690" y="536"/>
                    <a:pt x="690" y="346"/>
                  </a:cubicBezTo>
                  <a:cubicBezTo>
                    <a:pt x="690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581;p34">
              <a:extLst>
                <a:ext uri="{FF2B5EF4-FFF2-40B4-BE49-F238E27FC236}">
                  <a16:creationId xmlns:a16="http://schemas.microsoft.com/office/drawing/2014/main" id="{473A8592-1283-4AE9-875E-83859F15E98B}"/>
                </a:ext>
              </a:extLst>
            </p:cNvPr>
            <p:cNvSpPr/>
            <p:nvPr/>
          </p:nvSpPr>
          <p:spPr>
            <a:xfrm>
              <a:off x="9923375" y="4329700"/>
              <a:ext cx="39950" cy="13025"/>
            </a:xfrm>
            <a:custGeom>
              <a:avLst/>
              <a:gdLst/>
              <a:ahLst/>
              <a:cxnLst/>
              <a:rect l="l" t="t" r="r" b="b"/>
              <a:pathLst>
                <a:path w="1598" h="521" extrusionOk="0">
                  <a:moveTo>
                    <a:pt x="774" y="1"/>
                  </a:moveTo>
                  <a:cubicBezTo>
                    <a:pt x="506" y="1"/>
                    <a:pt x="240" y="75"/>
                    <a:pt x="93" y="208"/>
                  </a:cubicBezTo>
                  <a:cubicBezTo>
                    <a:pt x="1" y="293"/>
                    <a:pt x="83" y="430"/>
                    <a:pt x="191" y="430"/>
                  </a:cubicBezTo>
                  <a:cubicBezTo>
                    <a:pt x="201" y="430"/>
                    <a:pt x="211" y="429"/>
                    <a:pt x="220" y="427"/>
                  </a:cubicBezTo>
                  <a:cubicBezTo>
                    <a:pt x="417" y="380"/>
                    <a:pt x="577" y="310"/>
                    <a:pt x="774" y="310"/>
                  </a:cubicBezTo>
                  <a:cubicBezTo>
                    <a:pt x="806" y="310"/>
                    <a:pt x="840" y="311"/>
                    <a:pt x="874" y="316"/>
                  </a:cubicBezTo>
                  <a:cubicBezTo>
                    <a:pt x="1091" y="341"/>
                    <a:pt x="1259" y="477"/>
                    <a:pt x="1465" y="518"/>
                  </a:cubicBezTo>
                  <a:cubicBezTo>
                    <a:pt x="1473" y="519"/>
                    <a:pt x="1480" y="520"/>
                    <a:pt x="1488" y="520"/>
                  </a:cubicBezTo>
                  <a:cubicBezTo>
                    <a:pt x="1557" y="520"/>
                    <a:pt x="1598" y="450"/>
                    <a:pt x="1569" y="382"/>
                  </a:cubicBezTo>
                  <a:cubicBezTo>
                    <a:pt x="1456" y="119"/>
                    <a:pt x="1113" y="1"/>
                    <a:pt x="774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582;p34">
              <a:extLst>
                <a:ext uri="{FF2B5EF4-FFF2-40B4-BE49-F238E27FC236}">
                  <a16:creationId xmlns:a16="http://schemas.microsoft.com/office/drawing/2014/main" id="{C39FF389-A1F4-40DE-BC45-74C2AF5DDA04}"/>
                </a:ext>
              </a:extLst>
            </p:cNvPr>
            <p:cNvSpPr/>
            <p:nvPr/>
          </p:nvSpPr>
          <p:spPr>
            <a:xfrm>
              <a:off x="9849600" y="4327050"/>
              <a:ext cx="39950" cy="12975"/>
            </a:xfrm>
            <a:custGeom>
              <a:avLst/>
              <a:gdLst/>
              <a:ahLst/>
              <a:cxnLst/>
              <a:rect l="l" t="t" r="r" b="b"/>
              <a:pathLst>
                <a:path w="1598" h="519" extrusionOk="0">
                  <a:moveTo>
                    <a:pt x="773" y="0"/>
                  </a:moveTo>
                  <a:cubicBezTo>
                    <a:pt x="505" y="0"/>
                    <a:pt x="240" y="74"/>
                    <a:pt x="93" y="207"/>
                  </a:cubicBezTo>
                  <a:cubicBezTo>
                    <a:pt x="0" y="291"/>
                    <a:pt x="83" y="429"/>
                    <a:pt x="190" y="429"/>
                  </a:cubicBezTo>
                  <a:cubicBezTo>
                    <a:pt x="200" y="429"/>
                    <a:pt x="210" y="427"/>
                    <a:pt x="219" y="425"/>
                  </a:cubicBezTo>
                  <a:cubicBezTo>
                    <a:pt x="418" y="378"/>
                    <a:pt x="578" y="308"/>
                    <a:pt x="775" y="308"/>
                  </a:cubicBezTo>
                  <a:cubicBezTo>
                    <a:pt x="807" y="308"/>
                    <a:pt x="840" y="310"/>
                    <a:pt x="874" y="314"/>
                  </a:cubicBezTo>
                  <a:cubicBezTo>
                    <a:pt x="1091" y="341"/>
                    <a:pt x="1259" y="476"/>
                    <a:pt x="1466" y="516"/>
                  </a:cubicBezTo>
                  <a:cubicBezTo>
                    <a:pt x="1473" y="518"/>
                    <a:pt x="1481" y="518"/>
                    <a:pt x="1488" y="518"/>
                  </a:cubicBezTo>
                  <a:cubicBezTo>
                    <a:pt x="1558" y="518"/>
                    <a:pt x="1598" y="449"/>
                    <a:pt x="1569" y="382"/>
                  </a:cubicBezTo>
                  <a:cubicBezTo>
                    <a:pt x="1455" y="118"/>
                    <a:pt x="1112" y="0"/>
                    <a:pt x="773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583;p34">
              <a:extLst>
                <a:ext uri="{FF2B5EF4-FFF2-40B4-BE49-F238E27FC236}">
                  <a16:creationId xmlns:a16="http://schemas.microsoft.com/office/drawing/2014/main" id="{F017FB31-C0C4-453A-8718-025EE5D26FCB}"/>
                </a:ext>
              </a:extLst>
            </p:cNvPr>
            <p:cNvSpPr/>
            <p:nvPr/>
          </p:nvSpPr>
          <p:spPr>
            <a:xfrm>
              <a:off x="9884875" y="4427800"/>
              <a:ext cx="31825" cy="16250"/>
            </a:xfrm>
            <a:custGeom>
              <a:avLst/>
              <a:gdLst/>
              <a:ahLst/>
              <a:cxnLst/>
              <a:rect l="l" t="t" r="r" b="b"/>
              <a:pathLst>
                <a:path w="1273" h="650" extrusionOk="0">
                  <a:moveTo>
                    <a:pt x="75" y="1"/>
                  </a:moveTo>
                  <a:cubicBezTo>
                    <a:pt x="41" y="1"/>
                    <a:pt x="7" y="26"/>
                    <a:pt x="7" y="66"/>
                  </a:cubicBezTo>
                  <a:cubicBezTo>
                    <a:pt x="1" y="426"/>
                    <a:pt x="373" y="650"/>
                    <a:pt x="720" y="650"/>
                  </a:cubicBezTo>
                  <a:cubicBezTo>
                    <a:pt x="947" y="650"/>
                    <a:pt x="1164" y="554"/>
                    <a:pt x="1257" y="336"/>
                  </a:cubicBezTo>
                  <a:cubicBezTo>
                    <a:pt x="1272" y="301"/>
                    <a:pt x="1248" y="254"/>
                    <a:pt x="1213" y="254"/>
                  </a:cubicBezTo>
                  <a:cubicBezTo>
                    <a:pt x="1204" y="254"/>
                    <a:pt x="1195" y="257"/>
                    <a:pt x="1185" y="263"/>
                  </a:cubicBezTo>
                  <a:cubicBezTo>
                    <a:pt x="1025" y="371"/>
                    <a:pt x="876" y="482"/>
                    <a:pt x="688" y="482"/>
                  </a:cubicBezTo>
                  <a:cubicBezTo>
                    <a:pt x="646" y="482"/>
                    <a:pt x="603" y="477"/>
                    <a:pt x="558" y="465"/>
                  </a:cubicBezTo>
                  <a:cubicBezTo>
                    <a:pt x="319" y="404"/>
                    <a:pt x="247" y="222"/>
                    <a:pt x="132" y="33"/>
                  </a:cubicBezTo>
                  <a:cubicBezTo>
                    <a:pt x="118" y="11"/>
                    <a:pt x="97" y="1"/>
                    <a:pt x="7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584;p34">
              <a:extLst>
                <a:ext uri="{FF2B5EF4-FFF2-40B4-BE49-F238E27FC236}">
                  <a16:creationId xmlns:a16="http://schemas.microsoft.com/office/drawing/2014/main" id="{3714F618-E9E5-40C7-A58A-3772947CE738}"/>
                </a:ext>
              </a:extLst>
            </p:cNvPr>
            <p:cNvSpPr/>
            <p:nvPr/>
          </p:nvSpPr>
          <p:spPr>
            <a:xfrm>
              <a:off x="9828975" y="4490975"/>
              <a:ext cx="112800" cy="36900"/>
            </a:xfrm>
            <a:custGeom>
              <a:avLst/>
              <a:gdLst/>
              <a:ahLst/>
              <a:cxnLst/>
              <a:rect l="l" t="t" r="r" b="b"/>
              <a:pathLst>
                <a:path w="4512" h="1476" extrusionOk="0">
                  <a:moveTo>
                    <a:pt x="68" y="1"/>
                  </a:moveTo>
                  <a:cubicBezTo>
                    <a:pt x="32" y="1"/>
                    <a:pt x="1" y="47"/>
                    <a:pt x="33" y="82"/>
                  </a:cubicBezTo>
                  <a:cubicBezTo>
                    <a:pt x="785" y="937"/>
                    <a:pt x="1980" y="1475"/>
                    <a:pt x="3148" y="1475"/>
                  </a:cubicBezTo>
                  <a:cubicBezTo>
                    <a:pt x="3610" y="1475"/>
                    <a:pt x="4068" y="1391"/>
                    <a:pt x="4492" y="1209"/>
                  </a:cubicBezTo>
                  <a:cubicBezTo>
                    <a:pt x="4512" y="1200"/>
                    <a:pt x="4498" y="1174"/>
                    <a:pt x="4480" y="1174"/>
                  </a:cubicBezTo>
                  <a:cubicBezTo>
                    <a:pt x="4479" y="1174"/>
                    <a:pt x="4478" y="1174"/>
                    <a:pt x="4477" y="1174"/>
                  </a:cubicBezTo>
                  <a:cubicBezTo>
                    <a:pt x="4048" y="1247"/>
                    <a:pt x="3645" y="1286"/>
                    <a:pt x="3262" y="1286"/>
                  </a:cubicBezTo>
                  <a:cubicBezTo>
                    <a:pt x="2093" y="1286"/>
                    <a:pt x="1106" y="920"/>
                    <a:pt x="99" y="14"/>
                  </a:cubicBezTo>
                  <a:cubicBezTo>
                    <a:pt x="89" y="5"/>
                    <a:pt x="78" y="1"/>
                    <a:pt x="6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585;p34">
              <a:extLst>
                <a:ext uri="{FF2B5EF4-FFF2-40B4-BE49-F238E27FC236}">
                  <a16:creationId xmlns:a16="http://schemas.microsoft.com/office/drawing/2014/main" id="{B4FF5D25-068A-4A53-9EA2-5C5A63C03559}"/>
                </a:ext>
              </a:extLst>
            </p:cNvPr>
            <p:cNvSpPr/>
            <p:nvPr/>
          </p:nvSpPr>
          <p:spPr>
            <a:xfrm>
              <a:off x="9774650" y="4222050"/>
              <a:ext cx="210150" cy="101900"/>
            </a:xfrm>
            <a:custGeom>
              <a:avLst/>
              <a:gdLst/>
              <a:ahLst/>
              <a:cxnLst/>
              <a:rect l="l" t="t" r="r" b="b"/>
              <a:pathLst>
                <a:path w="8406" h="4076" extrusionOk="0">
                  <a:moveTo>
                    <a:pt x="6267" y="1"/>
                  </a:moveTo>
                  <a:cubicBezTo>
                    <a:pt x="5908" y="1"/>
                    <a:pt x="5545" y="174"/>
                    <a:pt x="5350" y="478"/>
                  </a:cubicBezTo>
                  <a:cubicBezTo>
                    <a:pt x="5088" y="227"/>
                    <a:pt x="4731" y="107"/>
                    <a:pt x="4370" y="107"/>
                  </a:cubicBezTo>
                  <a:cubicBezTo>
                    <a:pt x="3893" y="107"/>
                    <a:pt x="3412" y="318"/>
                    <a:pt x="3144" y="716"/>
                  </a:cubicBezTo>
                  <a:cubicBezTo>
                    <a:pt x="2990" y="636"/>
                    <a:pt x="2829" y="603"/>
                    <a:pt x="2666" y="603"/>
                  </a:cubicBezTo>
                  <a:cubicBezTo>
                    <a:pt x="2152" y="603"/>
                    <a:pt x="1612" y="938"/>
                    <a:pt x="1151" y="1236"/>
                  </a:cubicBezTo>
                  <a:cubicBezTo>
                    <a:pt x="879" y="1411"/>
                    <a:pt x="597" y="1579"/>
                    <a:pt x="377" y="1815"/>
                  </a:cubicBezTo>
                  <a:cubicBezTo>
                    <a:pt x="156" y="2052"/>
                    <a:pt x="0" y="2373"/>
                    <a:pt x="45" y="2693"/>
                  </a:cubicBezTo>
                  <a:cubicBezTo>
                    <a:pt x="86" y="2998"/>
                    <a:pt x="351" y="3278"/>
                    <a:pt x="654" y="3278"/>
                  </a:cubicBezTo>
                  <a:cubicBezTo>
                    <a:pt x="669" y="3278"/>
                    <a:pt x="685" y="3277"/>
                    <a:pt x="701" y="3276"/>
                  </a:cubicBezTo>
                  <a:lnTo>
                    <a:pt x="850" y="2712"/>
                  </a:lnTo>
                  <a:lnTo>
                    <a:pt x="850" y="2712"/>
                  </a:lnTo>
                  <a:cubicBezTo>
                    <a:pt x="754" y="3299"/>
                    <a:pt x="1180" y="3924"/>
                    <a:pt x="1762" y="4051"/>
                  </a:cubicBezTo>
                  <a:cubicBezTo>
                    <a:pt x="1836" y="4067"/>
                    <a:pt x="1912" y="4075"/>
                    <a:pt x="1988" y="4075"/>
                  </a:cubicBezTo>
                  <a:cubicBezTo>
                    <a:pt x="2501" y="4075"/>
                    <a:pt x="3010" y="3714"/>
                    <a:pt x="3149" y="3215"/>
                  </a:cubicBezTo>
                  <a:cubicBezTo>
                    <a:pt x="3238" y="3668"/>
                    <a:pt x="3681" y="4021"/>
                    <a:pt x="4140" y="4021"/>
                  </a:cubicBezTo>
                  <a:cubicBezTo>
                    <a:pt x="4165" y="4021"/>
                    <a:pt x="4190" y="4020"/>
                    <a:pt x="4215" y="4018"/>
                  </a:cubicBezTo>
                  <a:cubicBezTo>
                    <a:pt x="4700" y="3976"/>
                    <a:pt x="5118" y="3533"/>
                    <a:pt x="5131" y="3047"/>
                  </a:cubicBezTo>
                  <a:cubicBezTo>
                    <a:pt x="5186" y="3456"/>
                    <a:pt x="5577" y="3789"/>
                    <a:pt x="5989" y="3789"/>
                  </a:cubicBezTo>
                  <a:cubicBezTo>
                    <a:pt x="6010" y="3789"/>
                    <a:pt x="6032" y="3788"/>
                    <a:pt x="6054" y="3787"/>
                  </a:cubicBezTo>
                  <a:cubicBezTo>
                    <a:pt x="6487" y="3749"/>
                    <a:pt x="6852" y="3333"/>
                    <a:pt x="6836" y="2899"/>
                  </a:cubicBezTo>
                  <a:lnTo>
                    <a:pt x="6836" y="2899"/>
                  </a:lnTo>
                  <a:cubicBezTo>
                    <a:pt x="6995" y="3079"/>
                    <a:pt x="7236" y="3173"/>
                    <a:pt x="7476" y="3173"/>
                  </a:cubicBezTo>
                  <a:cubicBezTo>
                    <a:pt x="7642" y="3173"/>
                    <a:pt x="7807" y="3128"/>
                    <a:pt x="7944" y="3035"/>
                  </a:cubicBezTo>
                  <a:cubicBezTo>
                    <a:pt x="8279" y="2806"/>
                    <a:pt x="8406" y="2316"/>
                    <a:pt x="8223" y="1953"/>
                  </a:cubicBezTo>
                  <a:cubicBezTo>
                    <a:pt x="8079" y="1670"/>
                    <a:pt x="7761" y="1493"/>
                    <a:pt x="7447" y="1493"/>
                  </a:cubicBezTo>
                  <a:cubicBezTo>
                    <a:pt x="7359" y="1493"/>
                    <a:pt x="7271" y="1507"/>
                    <a:pt x="7187" y="1537"/>
                  </a:cubicBezTo>
                  <a:cubicBezTo>
                    <a:pt x="7433" y="1058"/>
                    <a:pt x="7240" y="400"/>
                    <a:pt x="6772" y="132"/>
                  </a:cubicBezTo>
                  <a:cubicBezTo>
                    <a:pt x="6619" y="43"/>
                    <a:pt x="6443" y="1"/>
                    <a:pt x="6267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586;p34">
              <a:extLst>
                <a:ext uri="{FF2B5EF4-FFF2-40B4-BE49-F238E27FC236}">
                  <a16:creationId xmlns:a16="http://schemas.microsoft.com/office/drawing/2014/main" id="{3B3951FD-2167-4D16-A91F-9000EC76A1C4}"/>
                </a:ext>
              </a:extLst>
            </p:cNvPr>
            <p:cNvSpPr/>
            <p:nvPr/>
          </p:nvSpPr>
          <p:spPr>
            <a:xfrm>
              <a:off x="9760550" y="4280800"/>
              <a:ext cx="51750" cy="80800"/>
            </a:xfrm>
            <a:custGeom>
              <a:avLst/>
              <a:gdLst/>
              <a:ahLst/>
              <a:cxnLst/>
              <a:rect l="l" t="t" r="r" b="b"/>
              <a:pathLst>
                <a:path w="2070" h="3232" extrusionOk="0">
                  <a:moveTo>
                    <a:pt x="1381" y="0"/>
                  </a:moveTo>
                  <a:cubicBezTo>
                    <a:pt x="1164" y="0"/>
                    <a:pt x="942" y="122"/>
                    <a:pt x="779" y="276"/>
                  </a:cubicBezTo>
                  <a:cubicBezTo>
                    <a:pt x="0" y="1008"/>
                    <a:pt x="106" y="2273"/>
                    <a:pt x="993" y="2868"/>
                  </a:cubicBezTo>
                  <a:lnTo>
                    <a:pt x="1199" y="2958"/>
                  </a:lnTo>
                  <a:cubicBezTo>
                    <a:pt x="1127" y="3086"/>
                    <a:pt x="1279" y="3232"/>
                    <a:pt x="1425" y="3232"/>
                  </a:cubicBezTo>
                  <a:cubicBezTo>
                    <a:pt x="1447" y="3232"/>
                    <a:pt x="1469" y="3229"/>
                    <a:pt x="1490" y="3221"/>
                  </a:cubicBezTo>
                  <a:cubicBezTo>
                    <a:pt x="1650" y="3167"/>
                    <a:pt x="1736" y="2996"/>
                    <a:pt x="1794" y="2836"/>
                  </a:cubicBezTo>
                  <a:cubicBezTo>
                    <a:pt x="2018" y="2214"/>
                    <a:pt x="2069" y="1538"/>
                    <a:pt x="2011" y="878"/>
                  </a:cubicBezTo>
                  <a:cubicBezTo>
                    <a:pt x="1984" y="553"/>
                    <a:pt x="1891" y="176"/>
                    <a:pt x="1593" y="44"/>
                  </a:cubicBezTo>
                  <a:cubicBezTo>
                    <a:pt x="1524" y="14"/>
                    <a:pt x="1453" y="0"/>
                    <a:pt x="1381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225;p34">
            <a:extLst>
              <a:ext uri="{FF2B5EF4-FFF2-40B4-BE49-F238E27FC236}">
                <a16:creationId xmlns:a16="http://schemas.microsoft.com/office/drawing/2014/main" id="{A826169F-C067-4156-B409-FED4FD742052}"/>
              </a:ext>
            </a:extLst>
          </p:cNvPr>
          <p:cNvGrpSpPr/>
          <p:nvPr/>
        </p:nvGrpSpPr>
        <p:grpSpPr>
          <a:xfrm flipH="1">
            <a:off x="1974472" y="716219"/>
            <a:ext cx="1951809" cy="3794435"/>
            <a:chOff x="7293875" y="1309325"/>
            <a:chExt cx="1102550" cy="2504700"/>
          </a:xfrm>
        </p:grpSpPr>
        <p:sp>
          <p:nvSpPr>
            <p:cNvPr id="117" name="Google Shape;1226;p34">
              <a:extLst>
                <a:ext uri="{FF2B5EF4-FFF2-40B4-BE49-F238E27FC236}">
                  <a16:creationId xmlns:a16="http://schemas.microsoft.com/office/drawing/2014/main" id="{8F909475-CDCE-4D8B-B96A-C391AAD4E688}"/>
                </a:ext>
              </a:extLst>
            </p:cNvPr>
            <p:cNvSpPr/>
            <p:nvPr/>
          </p:nvSpPr>
          <p:spPr>
            <a:xfrm>
              <a:off x="8104475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27;p34">
              <a:extLst>
                <a:ext uri="{FF2B5EF4-FFF2-40B4-BE49-F238E27FC236}">
                  <a16:creationId xmlns:a16="http://schemas.microsoft.com/office/drawing/2014/main" id="{17C9A7E6-0FC0-474D-B026-18DB0F5D2754}"/>
                </a:ext>
              </a:extLst>
            </p:cNvPr>
            <p:cNvSpPr/>
            <p:nvPr/>
          </p:nvSpPr>
          <p:spPr>
            <a:xfrm>
              <a:off x="7356700" y="1953075"/>
              <a:ext cx="481925" cy="439975"/>
            </a:xfrm>
            <a:custGeom>
              <a:avLst/>
              <a:gdLst/>
              <a:ahLst/>
              <a:cxnLst/>
              <a:rect l="l" t="t" r="r" b="b"/>
              <a:pathLst>
                <a:path w="19277" h="17599" extrusionOk="0">
                  <a:moveTo>
                    <a:pt x="4055" y="1"/>
                  </a:moveTo>
                  <a:lnTo>
                    <a:pt x="1" y="3760"/>
                  </a:lnTo>
                  <a:cubicBezTo>
                    <a:pt x="1" y="3760"/>
                    <a:pt x="3854" y="17598"/>
                    <a:pt x="10958" y="17598"/>
                  </a:cubicBezTo>
                  <a:cubicBezTo>
                    <a:pt x="11273" y="17598"/>
                    <a:pt x="11595" y="17571"/>
                    <a:pt x="11922" y="17514"/>
                  </a:cubicBezTo>
                  <a:cubicBezTo>
                    <a:pt x="19011" y="16286"/>
                    <a:pt x="19277" y="4207"/>
                    <a:pt x="19277" y="4207"/>
                  </a:cubicBezTo>
                  <a:lnTo>
                    <a:pt x="11546" y="2874"/>
                  </a:lnTo>
                  <a:lnTo>
                    <a:pt x="10631" y="8813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228;p34">
              <a:extLst>
                <a:ext uri="{FF2B5EF4-FFF2-40B4-BE49-F238E27FC236}">
                  <a16:creationId xmlns:a16="http://schemas.microsoft.com/office/drawing/2014/main" id="{8A593A14-6E74-44DC-8CFB-169CBDB05A7E}"/>
                </a:ext>
              </a:extLst>
            </p:cNvPr>
            <p:cNvSpPr/>
            <p:nvPr/>
          </p:nvSpPr>
          <p:spPr>
            <a:xfrm>
              <a:off x="7757200" y="1748200"/>
              <a:ext cx="466725" cy="671725"/>
            </a:xfrm>
            <a:custGeom>
              <a:avLst/>
              <a:gdLst/>
              <a:ahLst/>
              <a:cxnLst/>
              <a:rect l="l" t="t" r="r" b="b"/>
              <a:pathLst>
                <a:path w="18669" h="26869" extrusionOk="0">
                  <a:moveTo>
                    <a:pt x="7019" y="0"/>
                  </a:moveTo>
                  <a:cubicBezTo>
                    <a:pt x="6126" y="0"/>
                    <a:pt x="5379" y="19"/>
                    <a:pt x="5150" y="77"/>
                  </a:cubicBezTo>
                  <a:cubicBezTo>
                    <a:pt x="4461" y="249"/>
                    <a:pt x="1205" y="6291"/>
                    <a:pt x="602" y="13437"/>
                  </a:cubicBezTo>
                  <a:cubicBezTo>
                    <a:pt x="0" y="20581"/>
                    <a:pt x="814" y="26361"/>
                    <a:pt x="814" y="26361"/>
                  </a:cubicBezTo>
                  <a:lnTo>
                    <a:pt x="18669" y="26869"/>
                  </a:lnTo>
                  <a:lnTo>
                    <a:pt x="17264" y="779"/>
                  </a:lnTo>
                  <a:cubicBezTo>
                    <a:pt x="17264" y="779"/>
                    <a:pt x="14454" y="148"/>
                    <a:pt x="11180" y="77"/>
                  </a:cubicBezTo>
                  <a:cubicBezTo>
                    <a:pt x="11180" y="77"/>
                    <a:pt x="8806" y="0"/>
                    <a:pt x="7019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229;p34">
              <a:extLst>
                <a:ext uri="{FF2B5EF4-FFF2-40B4-BE49-F238E27FC236}">
                  <a16:creationId xmlns:a16="http://schemas.microsoft.com/office/drawing/2014/main" id="{E1B5D04C-5414-420B-9838-A54173175163}"/>
                </a:ext>
              </a:extLst>
            </p:cNvPr>
            <p:cNvSpPr/>
            <p:nvPr/>
          </p:nvSpPr>
          <p:spPr>
            <a:xfrm>
              <a:off x="7756300" y="1736625"/>
              <a:ext cx="443800" cy="419075"/>
            </a:xfrm>
            <a:custGeom>
              <a:avLst/>
              <a:gdLst/>
              <a:ahLst/>
              <a:cxnLst/>
              <a:rect l="l" t="t" r="r" b="b"/>
              <a:pathLst>
                <a:path w="17752" h="16763" extrusionOk="0">
                  <a:moveTo>
                    <a:pt x="7739" y="1"/>
                  </a:moveTo>
                  <a:cubicBezTo>
                    <a:pt x="5999" y="1"/>
                    <a:pt x="3942" y="99"/>
                    <a:pt x="3386" y="535"/>
                  </a:cubicBezTo>
                  <a:cubicBezTo>
                    <a:pt x="2112" y="1535"/>
                    <a:pt x="661" y="7014"/>
                    <a:pt x="24" y="14556"/>
                  </a:cubicBezTo>
                  <a:lnTo>
                    <a:pt x="1" y="16595"/>
                  </a:lnTo>
                  <a:lnTo>
                    <a:pt x="17752" y="16763"/>
                  </a:lnTo>
                  <a:lnTo>
                    <a:pt x="16602" y="787"/>
                  </a:lnTo>
                  <a:cubicBezTo>
                    <a:pt x="16602" y="787"/>
                    <a:pt x="13832" y="142"/>
                    <a:pt x="10378" y="67"/>
                  </a:cubicBezTo>
                  <a:cubicBezTo>
                    <a:pt x="10378" y="67"/>
                    <a:pt x="9165" y="1"/>
                    <a:pt x="7739" y="1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230;p34">
              <a:extLst>
                <a:ext uri="{FF2B5EF4-FFF2-40B4-BE49-F238E27FC236}">
                  <a16:creationId xmlns:a16="http://schemas.microsoft.com/office/drawing/2014/main" id="{10CACE6B-2005-4CC1-B29E-78D951D8BF5E}"/>
                </a:ext>
              </a:extLst>
            </p:cNvPr>
            <p:cNvSpPr/>
            <p:nvPr/>
          </p:nvSpPr>
          <p:spPr>
            <a:xfrm>
              <a:off x="8163100" y="1754525"/>
              <a:ext cx="212625" cy="401175"/>
            </a:xfrm>
            <a:custGeom>
              <a:avLst/>
              <a:gdLst/>
              <a:ahLst/>
              <a:cxnLst/>
              <a:rect l="l" t="t" r="r" b="b"/>
              <a:pathLst>
                <a:path w="8505" h="16047" extrusionOk="0">
                  <a:moveTo>
                    <a:pt x="1" y="0"/>
                  </a:moveTo>
                  <a:lnTo>
                    <a:pt x="1050" y="16047"/>
                  </a:lnTo>
                  <a:cubicBezTo>
                    <a:pt x="8090" y="16047"/>
                    <a:pt x="8504" y="15879"/>
                    <a:pt x="8504" y="15879"/>
                  </a:cubicBezTo>
                  <a:cubicBezTo>
                    <a:pt x="8231" y="170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231;p34">
              <a:extLst>
                <a:ext uri="{FF2B5EF4-FFF2-40B4-BE49-F238E27FC236}">
                  <a16:creationId xmlns:a16="http://schemas.microsoft.com/office/drawing/2014/main" id="{78CCA669-F32B-4420-9E53-A6E9602D8968}"/>
                </a:ext>
              </a:extLst>
            </p:cNvPr>
            <p:cNvSpPr/>
            <p:nvPr/>
          </p:nvSpPr>
          <p:spPr>
            <a:xfrm>
              <a:off x="7618200" y="1747225"/>
              <a:ext cx="228025" cy="404275"/>
            </a:xfrm>
            <a:custGeom>
              <a:avLst/>
              <a:gdLst/>
              <a:ahLst/>
              <a:cxnLst/>
              <a:rect l="l" t="t" r="r" b="b"/>
              <a:pathLst>
                <a:path w="9121" h="16171" extrusionOk="0">
                  <a:moveTo>
                    <a:pt x="9121" y="0"/>
                  </a:moveTo>
                  <a:cubicBezTo>
                    <a:pt x="9120" y="0"/>
                    <a:pt x="1" y="1869"/>
                    <a:pt x="309" y="16171"/>
                  </a:cubicBezTo>
                  <a:lnTo>
                    <a:pt x="7950" y="16171"/>
                  </a:lnTo>
                  <a:lnTo>
                    <a:pt x="9121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232;p34">
              <a:extLst>
                <a:ext uri="{FF2B5EF4-FFF2-40B4-BE49-F238E27FC236}">
                  <a16:creationId xmlns:a16="http://schemas.microsoft.com/office/drawing/2014/main" id="{14F3AF5F-0F31-4D87-AA16-62565ED36972}"/>
                </a:ext>
              </a:extLst>
            </p:cNvPr>
            <p:cNvSpPr/>
            <p:nvPr/>
          </p:nvSpPr>
          <p:spPr>
            <a:xfrm>
              <a:off x="7818975" y="3710875"/>
              <a:ext cx="264300" cy="103150"/>
            </a:xfrm>
            <a:custGeom>
              <a:avLst/>
              <a:gdLst/>
              <a:ahLst/>
              <a:cxnLst/>
              <a:rect l="l" t="t" r="r" b="b"/>
              <a:pathLst>
                <a:path w="10572" h="4126" extrusionOk="0">
                  <a:moveTo>
                    <a:pt x="3747" y="0"/>
                  </a:moveTo>
                  <a:lnTo>
                    <a:pt x="3944" y="2062"/>
                  </a:lnTo>
                  <a:cubicBezTo>
                    <a:pt x="3881" y="2062"/>
                    <a:pt x="3818" y="2061"/>
                    <a:pt x="3756" y="2061"/>
                  </a:cubicBezTo>
                  <a:cubicBezTo>
                    <a:pt x="1321" y="2061"/>
                    <a:pt x="168" y="2807"/>
                    <a:pt x="0" y="4126"/>
                  </a:cubicBezTo>
                  <a:lnTo>
                    <a:pt x="10572" y="4126"/>
                  </a:lnTo>
                  <a:lnTo>
                    <a:pt x="10155" y="0"/>
                  </a:lnTo>
                  <a:close/>
                </a:path>
              </a:pathLst>
            </a:custGeom>
            <a:solidFill>
              <a:srgbClr val="705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233;p34">
              <a:extLst>
                <a:ext uri="{FF2B5EF4-FFF2-40B4-BE49-F238E27FC236}">
                  <a16:creationId xmlns:a16="http://schemas.microsoft.com/office/drawing/2014/main" id="{0616D3BB-DB56-4884-8113-54B93DA7BBF9}"/>
                </a:ext>
              </a:extLst>
            </p:cNvPr>
            <p:cNvSpPr/>
            <p:nvPr/>
          </p:nvSpPr>
          <p:spPr>
            <a:xfrm>
              <a:off x="7890525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5" y="1"/>
                  </a:moveTo>
                  <a:cubicBezTo>
                    <a:pt x="38" y="1"/>
                    <a:pt x="34" y="2"/>
                    <a:pt x="31" y="6"/>
                  </a:cubicBezTo>
                  <a:cubicBezTo>
                    <a:pt x="0" y="42"/>
                    <a:pt x="180" y="237"/>
                    <a:pt x="344" y="509"/>
                  </a:cubicBezTo>
                  <a:cubicBezTo>
                    <a:pt x="508" y="774"/>
                    <a:pt x="597" y="1019"/>
                    <a:pt x="645" y="1019"/>
                  </a:cubicBezTo>
                  <a:cubicBezTo>
                    <a:pt x="646" y="1019"/>
                    <a:pt x="647" y="1019"/>
                    <a:pt x="648" y="1018"/>
                  </a:cubicBezTo>
                  <a:cubicBezTo>
                    <a:pt x="691" y="1012"/>
                    <a:pt x="668" y="722"/>
                    <a:pt x="487" y="422"/>
                  </a:cubicBezTo>
                  <a:cubicBezTo>
                    <a:pt x="323" y="151"/>
                    <a:pt x="105" y="1"/>
                    <a:pt x="45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234;p34">
              <a:extLst>
                <a:ext uri="{FF2B5EF4-FFF2-40B4-BE49-F238E27FC236}">
                  <a16:creationId xmlns:a16="http://schemas.microsoft.com/office/drawing/2014/main" id="{B16FBD0D-5C5A-4189-855E-9CA8F7AF6766}"/>
                </a:ext>
              </a:extLst>
            </p:cNvPr>
            <p:cNvSpPr/>
            <p:nvPr/>
          </p:nvSpPr>
          <p:spPr>
            <a:xfrm>
              <a:off x="7916350" y="3760625"/>
              <a:ext cx="19225" cy="23975"/>
            </a:xfrm>
            <a:custGeom>
              <a:avLst/>
              <a:gdLst/>
              <a:ahLst/>
              <a:cxnLst/>
              <a:rect l="l" t="t" r="r" b="b"/>
              <a:pathLst>
                <a:path w="769" h="959" extrusionOk="0">
                  <a:moveTo>
                    <a:pt x="43" y="1"/>
                  </a:moveTo>
                  <a:cubicBezTo>
                    <a:pt x="33" y="1"/>
                    <a:pt x="27" y="3"/>
                    <a:pt x="24" y="8"/>
                  </a:cubicBezTo>
                  <a:cubicBezTo>
                    <a:pt x="0" y="49"/>
                    <a:pt x="205" y="215"/>
                    <a:pt x="392" y="471"/>
                  </a:cubicBezTo>
                  <a:cubicBezTo>
                    <a:pt x="576" y="718"/>
                    <a:pt x="674" y="958"/>
                    <a:pt x="722" y="958"/>
                  </a:cubicBezTo>
                  <a:cubicBezTo>
                    <a:pt x="723" y="958"/>
                    <a:pt x="724" y="958"/>
                    <a:pt x="725" y="958"/>
                  </a:cubicBezTo>
                  <a:cubicBezTo>
                    <a:pt x="769" y="950"/>
                    <a:pt x="735" y="658"/>
                    <a:pt x="525" y="371"/>
                  </a:cubicBezTo>
                  <a:cubicBezTo>
                    <a:pt x="342" y="121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235;p34">
              <a:extLst>
                <a:ext uri="{FF2B5EF4-FFF2-40B4-BE49-F238E27FC236}">
                  <a16:creationId xmlns:a16="http://schemas.microsoft.com/office/drawing/2014/main" id="{D38A3AA4-3613-4017-BA56-CE2ADBE4DC48}"/>
                </a:ext>
              </a:extLst>
            </p:cNvPr>
            <p:cNvSpPr/>
            <p:nvPr/>
          </p:nvSpPr>
          <p:spPr>
            <a:xfrm>
              <a:off x="7918425" y="3746850"/>
              <a:ext cx="36275" cy="9275"/>
            </a:xfrm>
            <a:custGeom>
              <a:avLst/>
              <a:gdLst/>
              <a:ahLst/>
              <a:cxnLst/>
              <a:rect l="l" t="t" r="r" b="b"/>
              <a:pathLst>
                <a:path w="1451" h="371" extrusionOk="0">
                  <a:moveTo>
                    <a:pt x="548" y="1"/>
                  </a:moveTo>
                  <a:cubicBezTo>
                    <a:pt x="225" y="1"/>
                    <a:pt x="0" y="119"/>
                    <a:pt x="17" y="151"/>
                  </a:cubicBezTo>
                  <a:cubicBezTo>
                    <a:pt x="21" y="164"/>
                    <a:pt x="45" y="167"/>
                    <a:pt x="84" y="167"/>
                  </a:cubicBezTo>
                  <a:cubicBezTo>
                    <a:pt x="151" y="167"/>
                    <a:pt x="261" y="157"/>
                    <a:pt x="398" y="157"/>
                  </a:cubicBezTo>
                  <a:cubicBezTo>
                    <a:pt x="497" y="157"/>
                    <a:pt x="610" y="162"/>
                    <a:pt x="730" y="181"/>
                  </a:cubicBezTo>
                  <a:cubicBezTo>
                    <a:pt x="1073" y="230"/>
                    <a:pt x="1334" y="371"/>
                    <a:pt x="1404" y="371"/>
                  </a:cubicBezTo>
                  <a:cubicBezTo>
                    <a:pt x="1412" y="371"/>
                    <a:pt x="1418" y="369"/>
                    <a:pt x="1421" y="365"/>
                  </a:cubicBezTo>
                  <a:cubicBezTo>
                    <a:pt x="1451" y="334"/>
                    <a:pt x="1185" y="80"/>
                    <a:pt x="755" y="17"/>
                  </a:cubicBezTo>
                  <a:cubicBezTo>
                    <a:pt x="683" y="6"/>
                    <a:pt x="614" y="1"/>
                    <a:pt x="548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236;p34">
              <a:extLst>
                <a:ext uri="{FF2B5EF4-FFF2-40B4-BE49-F238E27FC236}">
                  <a16:creationId xmlns:a16="http://schemas.microsoft.com/office/drawing/2014/main" id="{F4AE52AB-EC3E-4697-AEAD-687DA8067E79}"/>
                </a:ext>
              </a:extLst>
            </p:cNvPr>
            <p:cNvSpPr/>
            <p:nvPr/>
          </p:nvSpPr>
          <p:spPr>
            <a:xfrm>
              <a:off x="7824100" y="3799325"/>
              <a:ext cx="254550" cy="4175"/>
            </a:xfrm>
            <a:custGeom>
              <a:avLst/>
              <a:gdLst/>
              <a:ahLst/>
              <a:cxnLst/>
              <a:rect l="l" t="t" r="r" b="b"/>
              <a:pathLst>
                <a:path w="10182" h="167" extrusionOk="0">
                  <a:moveTo>
                    <a:pt x="5092" y="0"/>
                  </a:moveTo>
                  <a:cubicBezTo>
                    <a:pt x="2280" y="0"/>
                    <a:pt x="1" y="38"/>
                    <a:pt x="1" y="84"/>
                  </a:cubicBezTo>
                  <a:cubicBezTo>
                    <a:pt x="1" y="129"/>
                    <a:pt x="2281" y="167"/>
                    <a:pt x="5092" y="167"/>
                  </a:cubicBezTo>
                  <a:cubicBezTo>
                    <a:pt x="7902" y="167"/>
                    <a:pt x="10181" y="130"/>
                    <a:pt x="10181" y="84"/>
                  </a:cubicBezTo>
                  <a:cubicBezTo>
                    <a:pt x="10181" y="38"/>
                    <a:pt x="7903" y="0"/>
                    <a:pt x="509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237;p34">
              <a:extLst>
                <a:ext uri="{FF2B5EF4-FFF2-40B4-BE49-F238E27FC236}">
                  <a16:creationId xmlns:a16="http://schemas.microsoft.com/office/drawing/2014/main" id="{BA773846-686A-4447-9581-7A7596FF85F3}"/>
                </a:ext>
              </a:extLst>
            </p:cNvPr>
            <p:cNvSpPr/>
            <p:nvPr/>
          </p:nvSpPr>
          <p:spPr>
            <a:xfrm>
              <a:off x="7992575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5" y="1941"/>
                    <a:pt x="1" y="2181"/>
                    <a:pt x="17" y="2186"/>
                  </a:cubicBezTo>
                  <a:cubicBezTo>
                    <a:pt x="18" y="2186"/>
                    <a:pt x="19" y="2187"/>
                    <a:pt x="19" y="2187"/>
                  </a:cubicBezTo>
                  <a:cubicBezTo>
                    <a:pt x="48" y="2187"/>
                    <a:pt x="153" y="1969"/>
                    <a:pt x="374" y="1666"/>
                  </a:cubicBezTo>
                  <a:cubicBezTo>
                    <a:pt x="599" y="1355"/>
                    <a:pt x="971" y="967"/>
                    <a:pt x="1469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2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238;p34">
              <a:extLst>
                <a:ext uri="{FF2B5EF4-FFF2-40B4-BE49-F238E27FC236}">
                  <a16:creationId xmlns:a16="http://schemas.microsoft.com/office/drawing/2014/main" id="{803361B7-326D-4FAF-9DB8-F54304FF42EA}"/>
                </a:ext>
              </a:extLst>
            </p:cNvPr>
            <p:cNvSpPr/>
            <p:nvPr/>
          </p:nvSpPr>
          <p:spPr>
            <a:xfrm>
              <a:off x="8048850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6" y="4"/>
                    <a:pt x="1" y="358"/>
                    <a:pt x="90" y="781"/>
                  </a:cubicBezTo>
                  <a:cubicBezTo>
                    <a:pt x="176" y="1196"/>
                    <a:pt x="321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4" y="1497"/>
                    <a:pt x="340" y="1161"/>
                    <a:pt x="253" y="748"/>
                  </a:cubicBezTo>
                  <a:cubicBezTo>
                    <a:pt x="165" y="336"/>
                    <a:pt x="99" y="1"/>
                    <a:pt x="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239;p34">
              <a:extLst>
                <a:ext uri="{FF2B5EF4-FFF2-40B4-BE49-F238E27FC236}">
                  <a16:creationId xmlns:a16="http://schemas.microsoft.com/office/drawing/2014/main" id="{4C7E6D50-7821-4AE5-9E8A-D9F0A025B3AE}"/>
                </a:ext>
              </a:extLst>
            </p:cNvPr>
            <p:cNvSpPr/>
            <p:nvPr/>
          </p:nvSpPr>
          <p:spPr>
            <a:xfrm>
              <a:off x="7858775" y="3769875"/>
              <a:ext cx="24925" cy="31475"/>
            </a:xfrm>
            <a:custGeom>
              <a:avLst/>
              <a:gdLst/>
              <a:ahLst/>
              <a:cxnLst/>
              <a:rect l="l" t="t" r="r" b="b"/>
              <a:pathLst>
                <a:path w="997" h="1259" extrusionOk="0">
                  <a:moveTo>
                    <a:pt x="76" y="0"/>
                  </a:moveTo>
                  <a:cubicBezTo>
                    <a:pt x="38" y="0"/>
                    <a:pt x="16" y="7"/>
                    <a:pt x="14" y="17"/>
                  </a:cubicBezTo>
                  <a:cubicBezTo>
                    <a:pt x="1" y="62"/>
                    <a:pt x="386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9" y="1258"/>
                    <a:pt x="939" y="1258"/>
                    <a:pt x="939" y="1258"/>
                  </a:cubicBezTo>
                  <a:cubicBezTo>
                    <a:pt x="961" y="1258"/>
                    <a:pt x="997" y="1162"/>
                    <a:pt x="994" y="1004"/>
                  </a:cubicBezTo>
                  <a:cubicBezTo>
                    <a:pt x="990" y="843"/>
                    <a:pt x="935" y="613"/>
                    <a:pt x="784" y="410"/>
                  </a:cubicBezTo>
                  <a:cubicBezTo>
                    <a:pt x="632" y="206"/>
                    <a:pt x="430" y="88"/>
                    <a:pt x="275" y="38"/>
                  </a:cubicBezTo>
                  <a:cubicBezTo>
                    <a:pt x="191" y="10"/>
                    <a:pt x="122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240;p34">
              <a:extLst>
                <a:ext uri="{FF2B5EF4-FFF2-40B4-BE49-F238E27FC236}">
                  <a16:creationId xmlns:a16="http://schemas.microsoft.com/office/drawing/2014/main" id="{0F729224-331E-46B9-AB76-3D3961B4254C}"/>
                </a:ext>
              </a:extLst>
            </p:cNvPr>
            <p:cNvSpPr/>
            <p:nvPr/>
          </p:nvSpPr>
          <p:spPr>
            <a:xfrm>
              <a:off x="8019525" y="3710875"/>
              <a:ext cx="264325" cy="103150"/>
            </a:xfrm>
            <a:custGeom>
              <a:avLst/>
              <a:gdLst/>
              <a:ahLst/>
              <a:cxnLst/>
              <a:rect l="l" t="t" r="r" b="b"/>
              <a:pathLst>
                <a:path w="10573" h="4126" extrusionOk="0">
                  <a:moveTo>
                    <a:pt x="3748" y="0"/>
                  </a:moveTo>
                  <a:lnTo>
                    <a:pt x="3944" y="2062"/>
                  </a:lnTo>
                  <a:cubicBezTo>
                    <a:pt x="3881" y="2062"/>
                    <a:pt x="3819" y="2061"/>
                    <a:pt x="3757" y="2061"/>
                  </a:cubicBezTo>
                  <a:cubicBezTo>
                    <a:pt x="1321" y="2061"/>
                    <a:pt x="169" y="2807"/>
                    <a:pt x="1" y="4126"/>
                  </a:cubicBezTo>
                  <a:lnTo>
                    <a:pt x="10572" y="4126"/>
                  </a:lnTo>
                  <a:lnTo>
                    <a:pt x="10157" y="0"/>
                  </a:lnTo>
                  <a:close/>
                </a:path>
              </a:pathLst>
            </a:custGeom>
            <a:solidFill>
              <a:srgbClr val="84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241;p34">
              <a:extLst>
                <a:ext uri="{FF2B5EF4-FFF2-40B4-BE49-F238E27FC236}">
                  <a16:creationId xmlns:a16="http://schemas.microsoft.com/office/drawing/2014/main" id="{7173FC49-6482-4C2D-9C65-1A210E5169DC}"/>
                </a:ext>
              </a:extLst>
            </p:cNvPr>
            <p:cNvSpPr/>
            <p:nvPr/>
          </p:nvSpPr>
          <p:spPr>
            <a:xfrm>
              <a:off x="8091100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4" y="1"/>
                  </a:moveTo>
                  <a:cubicBezTo>
                    <a:pt x="38" y="1"/>
                    <a:pt x="33" y="2"/>
                    <a:pt x="31" y="6"/>
                  </a:cubicBezTo>
                  <a:cubicBezTo>
                    <a:pt x="1" y="42"/>
                    <a:pt x="181" y="237"/>
                    <a:pt x="344" y="509"/>
                  </a:cubicBezTo>
                  <a:cubicBezTo>
                    <a:pt x="509" y="774"/>
                    <a:pt x="597" y="1019"/>
                    <a:pt x="644" y="1019"/>
                  </a:cubicBezTo>
                  <a:cubicBezTo>
                    <a:pt x="645" y="1019"/>
                    <a:pt x="646" y="1019"/>
                    <a:pt x="647" y="1018"/>
                  </a:cubicBezTo>
                  <a:cubicBezTo>
                    <a:pt x="691" y="1012"/>
                    <a:pt x="668" y="722"/>
                    <a:pt x="486" y="422"/>
                  </a:cubicBezTo>
                  <a:cubicBezTo>
                    <a:pt x="323" y="151"/>
                    <a:pt x="104" y="1"/>
                    <a:pt x="44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242;p34">
              <a:extLst>
                <a:ext uri="{FF2B5EF4-FFF2-40B4-BE49-F238E27FC236}">
                  <a16:creationId xmlns:a16="http://schemas.microsoft.com/office/drawing/2014/main" id="{17D9CF99-E3DE-47A0-844E-F5DE8EFAE41C}"/>
                </a:ext>
              </a:extLst>
            </p:cNvPr>
            <p:cNvSpPr/>
            <p:nvPr/>
          </p:nvSpPr>
          <p:spPr>
            <a:xfrm>
              <a:off x="8116900" y="3760625"/>
              <a:ext cx="19250" cy="23975"/>
            </a:xfrm>
            <a:custGeom>
              <a:avLst/>
              <a:gdLst/>
              <a:ahLst/>
              <a:cxnLst/>
              <a:rect l="l" t="t" r="r" b="b"/>
              <a:pathLst>
                <a:path w="770" h="959" extrusionOk="0">
                  <a:moveTo>
                    <a:pt x="45" y="1"/>
                  </a:moveTo>
                  <a:cubicBezTo>
                    <a:pt x="35" y="1"/>
                    <a:pt x="29" y="3"/>
                    <a:pt x="26" y="8"/>
                  </a:cubicBezTo>
                  <a:cubicBezTo>
                    <a:pt x="1" y="49"/>
                    <a:pt x="206" y="215"/>
                    <a:pt x="393" y="471"/>
                  </a:cubicBezTo>
                  <a:cubicBezTo>
                    <a:pt x="577" y="718"/>
                    <a:pt x="674" y="958"/>
                    <a:pt x="722" y="958"/>
                  </a:cubicBezTo>
                  <a:cubicBezTo>
                    <a:pt x="724" y="958"/>
                    <a:pt x="725" y="958"/>
                    <a:pt x="726" y="958"/>
                  </a:cubicBezTo>
                  <a:cubicBezTo>
                    <a:pt x="769" y="950"/>
                    <a:pt x="736" y="658"/>
                    <a:pt x="527" y="371"/>
                  </a:cubicBezTo>
                  <a:cubicBezTo>
                    <a:pt x="343" y="121"/>
                    <a:pt x="113" y="1"/>
                    <a:pt x="45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243;p34">
              <a:extLst>
                <a:ext uri="{FF2B5EF4-FFF2-40B4-BE49-F238E27FC236}">
                  <a16:creationId xmlns:a16="http://schemas.microsoft.com/office/drawing/2014/main" id="{46675079-3B2B-4A2C-A4E8-78CED39477A7}"/>
                </a:ext>
              </a:extLst>
            </p:cNvPr>
            <p:cNvSpPr/>
            <p:nvPr/>
          </p:nvSpPr>
          <p:spPr>
            <a:xfrm>
              <a:off x="8118975" y="3746850"/>
              <a:ext cx="36325" cy="9275"/>
            </a:xfrm>
            <a:custGeom>
              <a:avLst/>
              <a:gdLst/>
              <a:ahLst/>
              <a:cxnLst/>
              <a:rect l="l" t="t" r="r" b="b"/>
              <a:pathLst>
                <a:path w="1453" h="371" extrusionOk="0">
                  <a:moveTo>
                    <a:pt x="549" y="1"/>
                  </a:moveTo>
                  <a:cubicBezTo>
                    <a:pt x="225" y="1"/>
                    <a:pt x="1" y="119"/>
                    <a:pt x="18" y="151"/>
                  </a:cubicBezTo>
                  <a:cubicBezTo>
                    <a:pt x="22" y="164"/>
                    <a:pt x="46" y="167"/>
                    <a:pt x="85" y="167"/>
                  </a:cubicBezTo>
                  <a:cubicBezTo>
                    <a:pt x="152" y="167"/>
                    <a:pt x="262" y="157"/>
                    <a:pt x="399" y="157"/>
                  </a:cubicBezTo>
                  <a:cubicBezTo>
                    <a:pt x="498" y="157"/>
                    <a:pt x="611" y="162"/>
                    <a:pt x="731" y="181"/>
                  </a:cubicBezTo>
                  <a:cubicBezTo>
                    <a:pt x="1075" y="230"/>
                    <a:pt x="1334" y="371"/>
                    <a:pt x="1405" y="371"/>
                  </a:cubicBezTo>
                  <a:cubicBezTo>
                    <a:pt x="1413" y="371"/>
                    <a:pt x="1418" y="369"/>
                    <a:pt x="1421" y="365"/>
                  </a:cubicBezTo>
                  <a:cubicBezTo>
                    <a:pt x="1452" y="334"/>
                    <a:pt x="1186" y="80"/>
                    <a:pt x="756" y="17"/>
                  </a:cubicBezTo>
                  <a:cubicBezTo>
                    <a:pt x="684" y="6"/>
                    <a:pt x="614" y="1"/>
                    <a:pt x="549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244;p34">
              <a:extLst>
                <a:ext uri="{FF2B5EF4-FFF2-40B4-BE49-F238E27FC236}">
                  <a16:creationId xmlns:a16="http://schemas.microsoft.com/office/drawing/2014/main" id="{9E399225-9614-4A4D-BB17-7211B0B1D982}"/>
                </a:ext>
              </a:extLst>
            </p:cNvPr>
            <p:cNvSpPr/>
            <p:nvPr/>
          </p:nvSpPr>
          <p:spPr>
            <a:xfrm>
              <a:off x="8024700" y="3799325"/>
              <a:ext cx="254500" cy="4175"/>
            </a:xfrm>
            <a:custGeom>
              <a:avLst/>
              <a:gdLst/>
              <a:ahLst/>
              <a:cxnLst/>
              <a:rect l="l" t="t" r="r" b="b"/>
              <a:pathLst>
                <a:path w="10180" h="167" extrusionOk="0">
                  <a:moveTo>
                    <a:pt x="5090" y="0"/>
                  </a:moveTo>
                  <a:cubicBezTo>
                    <a:pt x="2278" y="0"/>
                    <a:pt x="0" y="38"/>
                    <a:pt x="0" y="84"/>
                  </a:cubicBezTo>
                  <a:cubicBezTo>
                    <a:pt x="0" y="129"/>
                    <a:pt x="2279" y="167"/>
                    <a:pt x="5090" y="167"/>
                  </a:cubicBezTo>
                  <a:cubicBezTo>
                    <a:pt x="7901" y="167"/>
                    <a:pt x="10180" y="130"/>
                    <a:pt x="10180" y="84"/>
                  </a:cubicBezTo>
                  <a:cubicBezTo>
                    <a:pt x="10180" y="38"/>
                    <a:pt x="7902" y="0"/>
                    <a:pt x="509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245;p34">
              <a:extLst>
                <a:ext uri="{FF2B5EF4-FFF2-40B4-BE49-F238E27FC236}">
                  <a16:creationId xmlns:a16="http://schemas.microsoft.com/office/drawing/2014/main" id="{26E79136-AEFC-47DC-AB7B-9A6A73033FB0}"/>
                </a:ext>
              </a:extLst>
            </p:cNvPr>
            <p:cNvSpPr/>
            <p:nvPr/>
          </p:nvSpPr>
          <p:spPr>
            <a:xfrm>
              <a:off x="8193150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6" y="1941"/>
                    <a:pt x="0" y="2181"/>
                    <a:pt x="17" y="2186"/>
                  </a:cubicBezTo>
                  <a:cubicBezTo>
                    <a:pt x="18" y="2186"/>
                    <a:pt x="18" y="2187"/>
                    <a:pt x="19" y="2187"/>
                  </a:cubicBezTo>
                  <a:cubicBezTo>
                    <a:pt x="49" y="2187"/>
                    <a:pt x="154" y="1969"/>
                    <a:pt x="373" y="1666"/>
                  </a:cubicBezTo>
                  <a:cubicBezTo>
                    <a:pt x="599" y="1355"/>
                    <a:pt x="971" y="967"/>
                    <a:pt x="1468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1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246;p34">
              <a:extLst>
                <a:ext uri="{FF2B5EF4-FFF2-40B4-BE49-F238E27FC236}">
                  <a16:creationId xmlns:a16="http://schemas.microsoft.com/office/drawing/2014/main" id="{C60ED250-7EDA-4AB0-AF0C-33575F5A704F}"/>
                </a:ext>
              </a:extLst>
            </p:cNvPr>
            <p:cNvSpPr/>
            <p:nvPr/>
          </p:nvSpPr>
          <p:spPr>
            <a:xfrm>
              <a:off x="8249425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2" y="1"/>
                  </a:moveTo>
                  <a:cubicBezTo>
                    <a:pt x="52" y="1"/>
                    <a:pt x="52" y="1"/>
                    <a:pt x="51" y="1"/>
                  </a:cubicBezTo>
                  <a:cubicBezTo>
                    <a:pt x="6" y="4"/>
                    <a:pt x="0" y="358"/>
                    <a:pt x="89" y="781"/>
                  </a:cubicBezTo>
                  <a:cubicBezTo>
                    <a:pt x="176" y="1196"/>
                    <a:pt x="320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3" y="1497"/>
                    <a:pt x="340" y="1161"/>
                    <a:pt x="252" y="748"/>
                  </a:cubicBezTo>
                  <a:cubicBezTo>
                    <a:pt x="165" y="336"/>
                    <a:pt x="99" y="1"/>
                    <a:pt x="5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247;p34">
              <a:extLst>
                <a:ext uri="{FF2B5EF4-FFF2-40B4-BE49-F238E27FC236}">
                  <a16:creationId xmlns:a16="http://schemas.microsoft.com/office/drawing/2014/main" id="{690F39A6-1A70-4C2C-8768-901C375ADD78}"/>
                </a:ext>
              </a:extLst>
            </p:cNvPr>
            <p:cNvSpPr/>
            <p:nvPr/>
          </p:nvSpPr>
          <p:spPr>
            <a:xfrm>
              <a:off x="8059350" y="3769875"/>
              <a:ext cx="24900" cy="31475"/>
            </a:xfrm>
            <a:custGeom>
              <a:avLst/>
              <a:gdLst/>
              <a:ahLst/>
              <a:cxnLst/>
              <a:rect l="l" t="t" r="r" b="b"/>
              <a:pathLst>
                <a:path w="996" h="1259" extrusionOk="0">
                  <a:moveTo>
                    <a:pt x="76" y="0"/>
                  </a:moveTo>
                  <a:cubicBezTo>
                    <a:pt x="37" y="0"/>
                    <a:pt x="15" y="7"/>
                    <a:pt x="14" y="17"/>
                  </a:cubicBezTo>
                  <a:cubicBezTo>
                    <a:pt x="0" y="62"/>
                    <a:pt x="385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8" y="1258"/>
                    <a:pt x="938" y="1258"/>
                    <a:pt x="939" y="1258"/>
                  </a:cubicBezTo>
                  <a:cubicBezTo>
                    <a:pt x="960" y="1258"/>
                    <a:pt x="995" y="1162"/>
                    <a:pt x="993" y="1004"/>
                  </a:cubicBezTo>
                  <a:cubicBezTo>
                    <a:pt x="990" y="843"/>
                    <a:pt x="934" y="613"/>
                    <a:pt x="782" y="410"/>
                  </a:cubicBezTo>
                  <a:cubicBezTo>
                    <a:pt x="631" y="206"/>
                    <a:pt x="429" y="88"/>
                    <a:pt x="274" y="38"/>
                  </a:cubicBezTo>
                  <a:cubicBezTo>
                    <a:pt x="190" y="10"/>
                    <a:pt x="121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248;p34">
              <a:extLst>
                <a:ext uri="{FF2B5EF4-FFF2-40B4-BE49-F238E27FC236}">
                  <a16:creationId xmlns:a16="http://schemas.microsoft.com/office/drawing/2014/main" id="{C70E5DA8-D3B7-4EB9-9160-7CEA89908436}"/>
                </a:ext>
              </a:extLst>
            </p:cNvPr>
            <p:cNvSpPr/>
            <p:nvPr/>
          </p:nvSpPr>
          <p:spPr>
            <a:xfrm>
              <a:off x="7775800" y="2381975"/>
              <a:ext cx="536300" cy="1142825"/>
            </a:xfrm>
            <a:custGeom>
              <a:avLst/>
              <a:gdLst/>
              <a:ahLst/>
              <a:cxnLst/>
              <a:rect l="l" t="t" r="r" b="b"/>
              <a:pathLst>
                <a:path w="21452" h="45713" extrusionOk="0">
                  <a:moveTo>
                    <a:pt x="18272" y="1"/>
                  </a:moveTo>
                  <a:lnTo>
                    <a:pt x="0" y="442"/>
                  </a:lnTo>
                  <a:lnTo>
                    <a:pt x="2865" y="45712"/>
                  </a:lnTo>
                  <a:lnTo>
                    <a:pt x="21452" y="45712"/>
                  </a:lnTo>
                  <a:lnTo>
                    <a:pt x="18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249;p34">
              <a:extLst>
                <a:ext uri="{FF2B5EF4-FFF2-40B4-BE49-F238E27FC236}">
                  <a16:creationId xmlns:a16="http://schemas.microsoft.com/office/drawing/2014/main" id="{74CC7B8D-FCDC-4C71-9ABA-41CD9402D497}"/>
                </a:ext>
              </a:extLst>
            </p:cNvPr>
            <p:cNvSpPr/>
            <p:nvPr/>
          </p:nvSpPr>
          <p:spPr>
            <a:xfrm>
              <a:off x="8003825" y="2580050"/>
              <a:ext cx="69700" cy="945925"/>
            </a:xfrm>
            <a:custGeom>
              <a:avLst/>
              <a:gdLst/>
              <a:ahLst/>
              <a:cxnLst/>
              <a:rect l="l" t="t" r="r" b="b"/>
              <a:pathLst>
                <a:path w="2788" h="37837" extrusionOk="0">
                  <a:moveTo>
                    <a:pt x="43" y="1"/>
                  </a:moveTo>
                  <a:cubicBezTo>
                    <a:pt x="21" y="1"/>
                    <a:pt x="0" y="15"/>
                    <a:pt x="3" y="43"/>
                  </a:cubicBezTo>
                  <a:cubicBezTo>
                    <a:pt x="1017" y="12615"/>
                    <a:pt x="1536" y="25229"/>
                    <a:pt x="2686" y="37789"/>
                  </a:cubicBezTo>
                  <a:cubicBezTo>
                    <a:pt x="2689" y="37820"/>
                    <a:pt x="2715" y="37836"/>
                    <a:pt x="2740" y="37836"/>
                  </a:cubicBezTo>
                  <a:cubicBezTo>
                    <a:pt x="2765" y="37836"/>
                    <a:pt x="2788" y="37821"/>
                    <a:pt x="2786" y="37789"/>
                  </a:cubicBezTo>
                  <a:cubicBezTo>
                    <a:pt x="1802" y="25212"/>
                    <a:pt x="1210" y="12607"/>
                    <a:pt x="90" y="43"/>
                  </a:cubicBezTo>
                  <a:cubicBezTo>
                    <a:pt x="88" y="15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250;p34">
              <a:extLst>
                <a:ext uri="{FF2B5EF4-FFF2-40B4-BE49-F238E27FC236}">
                  <a16:creationId xmlns:a16="http://schemas.microsoft.com/office/drawing/2014/main" id="{FA6F173C-5222-4153-80B4-24FB2190FC5F}"/>
                </a:ext>
              </a:extLst>
            </p:cNvPr>
            <p:cNvSpPr/>
            <p:nvPr/>
          </p:nvSpPr>
          <p:spPr>
            <a:xfrm>
              <a:off x="7293875" y="1827100"/>
              <a:ext cx="191350" cy="235975"/>
            </a:xfrm>
            <a:custGeom>
              <a:avLst/>
              <a:gdLst/>
              <a:ahLst/>
              <a:cxnLst/>
              <a:rect l="l" t="t" r="r" b="b"/>
              <a:pathLst>
                <a:path w="7654" h="9439" extrusionOk="0">
                  <a:moveTo>
                    <a:pt x="2613" y="1"/>
                  </a:moveTo>
                  <a:cubicBezTo>
                    <a:pt x="2214" y="1"/>
                    <a:pt x="2379" y="728"/>
                    <a:pt x="2379" y="728"/>
                  </a:cubicBezTo>
                  <a:cubicBezTo>
                    <a:pt x="2379" y="728"/>
                    <a:pt x="1898" y="461"/>
                    <a:pt x="1518" y="461"/>
                  </a:cubicBezTo>
                  <a:cubicBezTo>
                    <a:pt x="1271" y="461"/>
                    <a:pt x="1067" y="574"/>
                    <a:pt x="1067" y="946"/>
                  </a:cubicBezTo>
                  <a:cubicBezTo>
                    <a:pt x="1067" y="946"/>
                    <a:pt x="82" y="955"/>
                    <a:pt x="399" y="2128"/>
                  </a:cubicBezTo>
                  <a:cubicBezTo>
                    <a:pt x="431" y="2248"/>
                    <a:pt x="425" y="2316"/>
                    <a:pt x="397" y="2351"/>
                  </a:cubicBezTo>
                  <a:cubicBezTo>
                    <a:pt x="185" y="2629"/>
                    <a:pt x="1" y="2930"/>
                    <a:pt x="54" y="3275"/>
                  </a:cubicBezTo>
                  <a:cubicBezTo>
                    <a:pt x="172" y="4025"/>
                    <a:pt x="498" y="4947"/>
                    <a:pt x="589" y="5174"/>
                  </a:cubicBezTo>
                  <a:cubicBezTo>
                    <a:pt x="1253" y="6829"/>
                    <a:pt x="1583" y="6992"/>
                    <a:pt x="2047" y="7993"/>
                  </a:cubicBezTo>
                  <a:cubicBezTo>
                    <a:pt x="2107" y="8122"/>
                    <a:pt x="2801" y="9439"/>
                    <a:pt x="2801" y="9439"/>
                  </a:cubicBezTo>
                  <a:lnTo>
                    <a:pt x="7653" y="6495"/>
                  </a:lnTo>
                  <a:cubicBezTo>
                    <a:pt x="7653" y="6495"/>
                    <a:pt x="6837" y="4969"/>
                    <a:pt x="7051" y="4285"/>
                  </a:cubicBezTo>
                  <a:cubicBezTo>
                    <a:pt x="7276" y="3567"/>
                    <a:pt x="7607" y="2935"/>
                    <a:pt x="7607" y="2935"/>
                  </a:cubicBezTo>
                  <a:cubicBezTo>
                    <a:pt x="7607" y="2935"/>
                    <a:pt x="7444" y="2866"/>
                    <a:pt x="7211" y="2866"/>
                  </a:cubicBezTo>
                  <a:cubicBezTo>
                    <a:pt x="6894" y="2866"/>
                    <a:pt x="6447" y="2994"/>
                    <a:pt x="6096" y="3596"/>
                  </a:cubicBezTo>
                  <a:cubicBezTo>
                    <a:pt x="6096" y="3596"/>
                    <a:pt x="3992" y="780"/>
                    <a:pt x="3055" y="176"/>
                  </a:cubicBezTo>
                  <a:cubicBezTo>
                    <a:pt x="2860" y="51"/>
                    <a:pt x="2717" y="1"/>
                    <a:pt x="2613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51;p34">
              <a:extLst>
                <a:ext uri="{FF2B5EF4-FFF2-40B4-BE49-F238E27FC236}">
                  <a16:creationId xmlns:a16="http://schemas.microsoft.com/office/drawing/2014/main" id="{3985B99D-898C-455B-8CD1-82172ABA26D8}"/>
                </a:ext>
              </a:extLst>
            </p:cNvPr>
            <p:cNvSpPr/>
            <p:nvPr/>
          </p:nvSpPr>
          <p:spPr>
            <a:xfrm>
              <a:off x="7351850" y="1844150"/>
              <a:ext cx="39025" cy="67250"/>
            </a:xfrm>
            <a:custGeom>
              <a:avLst/>
              <a:gdLst/>
              <a:ahLst/>
              <a:cxnLst/>
              <a:rect l="l" t="t" r="r" b="b"/>
              <a:pathLst>
                <a:path w="1561" h="2690" extrusionOk="0">
                  <a:moveTo>
                    <a:pt x="59" y="1"/>
                  </a:moveTo>
                  <a:cubicBezTo>
                    <a:pt x="29" y="1"/>
                    <a:pt x="0" y="23"/>
                    <a:pt x="14" y="58"/>
                  </a:cubicBezTo>
                  <a:cubicBezTo>
                    <a:pt x="355" y="959"/>
                    <a:pt x="940" y="1797"/>
                    <a:pt x="1387" y="2649"/>
                  </a:cubicBezTo>
                  <a:cubicBezTo>
                    <a:pt x="1403" y="2678"/>
                    <a:pt x="1427" y="2690"/>
                    <a:pt x="1451" y="2690"/>
                  </a:cubicBezTo>
                  <a:cubicBezTo>
                    <a:pt x="1505" y="2690"/>
                    <a:pt x="1560" y="2631"/>
                    <a:pt x="1527" y="2568"/>
                  </a:cubicBezTo>
                  <a:cubicBezTo>
                    <a:pt x="1092" y="1718"/>
                    <a:pt x="662" y="794"/>
                    <a:pt x="101" y="21"/>
                  </a:cubicBezTo>
                  <a:cubicBezTo>
                    <a:pt x="91" y="7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52;p34">
              <a:extLst>
                <a:ext uri="{FF2B5EF4-FFF2-40B4-BE49-F238E27FC236}">
                  <a16:creationId xmlns:a16="http://schemas.microsoft.com/office/drawing/2014/main" id="{F6F864CB-04B3-48DF-A601-F029FF8DA78F}"/>
                </a:ext>
              </a:extLst>
            </p:cNvPr>
            <p:cNvSpPr/>
            <p:nvPr/>
          </p:nvSpPr>
          <p:spPr>
            <a:xfrm>
              <a:off x="8181950" y="1942675"/>
              <a:ext cx="14050" cy="195375"/>
            </a:xfrm>
            <a:custGeom>
              <a:avLst/>
              <a:gdLst/>
              <a:ahLst/>
              <a:cxnLst/>
              <a:rect l="l" t="t" r="r" b="b"/>
              <a:pathLst>
                <a:path w="562" h="7815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" y="2"/>
                    <a:pt x="8" y="439"/>
                    <a:pt x="39" y="1147"/>
                  </a:cubicBezTo>
                  <a:cubicBezTo>
                    <a:pt x="72" y="1855"/>
                    <a:pt x="126" y="2831"/>
                    <a:pt x="197" y="3912"/>
                  </a:cubicBezTo>
                  <a:cubicBezTo>
                    <a:pt x="269" y="4991"/>
                    <a:pt x="343" y="5969"/>
                    <a:pt x="404" y="6674"/>
                  </a:cubicBezTo>
                  <a:cubicBezTo>
                    <a:pt x="466" y="7379"/>
                    <a:pt x="516" y="7814"/>
                    <a:pt x="538" y="7814"/>
                  </a:cubicBezTo>
                  <a:cubicBezTo>
                    <a:pt x="538" y="7814"/>
                    <a:pt x="538" y="7814"/>
                    <a:pt x="538" y="7814"/>
                  </a:cubicBezTo>
                  <a:cubicBezTo>
                    <a:pt x="561" y="7812"/>
                    <a:pt x="554" y="7373"/>
                    <a:pt x="521" y="6665"/>
                  </a:cubicBezTo>
                  <a:cubicBezTo>
                    <a:pt x="490" y="5957"/>
                    <a:pt x="435" y="4980"/>
                    <a:pt x="364" y="3902"/>
                  </a:cubicBezTo>
                  <a:cubicBezTo>
                    <a:pt x="293" y="2823"/>
                    <a:pt x="219" y="1847"/>
                    <a:pt x="157" y="1142"/>
                  </a:cubicBezTo>
                  <a:cubicBezTo>
                    <a:pt x="96" y="437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253;p34">
              <a:extLst>
                <a:ext uri="{FF2B5EF4-FFF2-40B4-BE49-F238E27FC236}">
                  <a16:creationId xmlns:a16="http://schemas.microsoft.com/office/drawing/2014/main" id="{BA56D4DE-750E-43E7-8E56-2CDE74BD85D9}"/>
                </a:ext>
              </a:extLst>
            </p:cNvPr>
            <p:cNvSpPr/>
            <p:nvPr/>
          </p:nvSpPr>
          <p:spPr>
            <a:xfrm>
              <a:off x="7760975" y="1961450"/>
              <a:ext cx="5500" cy="200050"/>
            </a:xfrm>
            <a:custGeom>
              <a:avLst/>
              <a:gdLst/>
              <a:ahLst/>
              <a:cxnLst/>
              <a:rect l="l" t="t" r="r" b="b"/>
              <a:pathLst>
                <a:path w="220" h="8002" extrusionOk="0">
                  <a:moveTo>
                    <a:pt x="184" y="0"/>
                  </a:moveTo>
                  <a:cubicBezTo>
                    <a:pt x="173" y="0"/>
                    <a:pt x="156" y="110"/>
                    <a:pt x="136" y="312"/>
                  </a:cubicBezTo>
                  <a:cubicBezTo>
                    <a:pt x="117" y="514"/>
                    <a:pt x="95" y="806"/>
                    <a:pt x="75" y="1168"/>
                  </a:cubicBezTo>
                  <a:cubicBezTo>
                    <a:pt x="34" y="1893"/>
                    <a:pt x="0" y="2894"/>
                    <a:pt x="3" y="4000"/>
                  </a:cubicBezTo>
                  <a:cubicBezTo>
                    <a:pt x="5" y="5108"/>
                    <a:pt x="40" y="6109"/>
                    <a:pt x="84" y="6832"/>
                  </a:cubicBezTo>
                  <a:cubicBezTo>
                    <a:pt x="105" y="7194"/>
                    <a:pt x="127" y="7488"/>
                    <a:pt x="147" y="7689"/>
                  </a:cubicBezTo>
                  <a:cubicBezTo>
                    <a:pt x="167" y="7891"/>
                    <a:pt x="184" y="8002"/>
                    <a:pt x="195" y="8002"/>
                  </a:cubicBezTo>
                  <a:cubicBezTo>
                    <a:pt x="219" y="8000"/>
                    <a:pt x="214" y="7552"/>
                    <a:pt x="201" y="6828"/>
                  </a:cubicBezTo>
                  <a:cubicBezTo>
                    <a:pt x="188" y="6104"/>
                    <a:pt x="170" y="5104"/>
                    <a:pt x="169" y="4000"/>
                  </a:cubicBezTo>
                  <a:cubicBezTo>
                    <a:pt x="168" y="2897"/>
                    <a:pt x="183" y="1897"/>
                    <a:pt x="193" y="1174"/>
                  </a:cubicBezTo>
                  <a:cubicBezTo>
                    <a:pt x="204" y="450"/>
                    <a:pt x="207" y="1"/>
                    <a:pt x="18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254;p34">
              <a:extLst>
                <a:ext uri="{FF2B5EF4-FFF2-40B4-BE49-F238E27FC236}">
                  <a16:creationId xmlns:a16="http://schemas.microsoft.com/office/drawing/2014/main" id="{1F06C185-4916-4731-88C6-C1E0A9C5B87B}"/>
                </a:ext>
              </a:extLst>
            </p:cNvPr>
            <p:cNvSpPr/>
            <p:nvPr/>
          </p:nvSpPr>
          <p:spPr>
            <a:xfrm>
              <a:off x="7617025" y="2166975"/>
              <a:ext cx="7225" cy="50150"/>
            </a:xfrm>
            <a:custGeom>
              <a:avLst/>
              <a:gdLst/>
              <a:ahLst/>
              <a:cxnLst/>
              <a:rect l="l" t="t" r="r" b="b"/>
              <a:pathLst>
                <a:path w="289" h="2006" extrusionOk="0">
                  <a:moveTo>
                    <a:pt x="49" y="0"/>
                  </a:moveTo>
                  <a:cubicBezTo>
                    <a:pt x="48" y="0"/>
                    <a:pt x="48" y="0"/>
                    <a:pt x="47" y="1"/>
                  </a:cubicBezTo>
                  <a:cubicBezTo>
                    <a:pt x="0" y="14"/>
                    <a:pt x="101" y="454"/>
                    <a:pt x="109" y="1002"/>
                  </a:cubicBezTo>
                  <a:cubicBezTo>
                    <a:pt x="122" y="1550"/>
                    <a:pt x="38" y="1993"/>
                    <a:pt x="86" y="2005"/>
                  </a:cubicBezTo>
                  <a:cubicBezTo>
                    <a:pt x="86" y="2005"/>
                    <a:pt x="87" y="2005"/>
                    <a:pt x="88" y="2005"/>
                  </a:cubicBezTo>
                  <a:cubicBezTo>
                    <a:pt x="132" y="2005"/>
                    <a:pt x="289" y="1566"/>
                    <a:pt x="276" y="999"/>
                  </a:cubicBezTo>
                  <a:cubicBezTo>
                    <a:pt x="267" y="434"/>
                    <a:pt x="94" y="0"/>
                    <a:pt x="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55;p34">
              <a:extLst>
                <a:ext uri="{FF2B5EF4-FFF2-40B4-BE49-F238E27FC236}">
                  <a16:creationId xmlns:a16="http://schemas.microsoft.com/office/drawing/2014/main" id="{CA3FCA2C-D796-4EFB-945D-EE736E277682}"/>
                </a:ext>
              </a:extLst>
            </p:cNvPr>
            <p:cNvSpPr/>
            <p:nvPr/>
          </p:nvSpPr>
          <p:spPr>
            <a:xfrm>
              <a:off x="7399800" y="1914125"/>
              <a:ext cx="49150" cy="37275"/>
            </a:xfrm>
            <a:custGeom>
              <a:avLst/>
              <a:gdLst/>
              <a:ahLst/>
              <a:cxnLst/>
              <a:rect l="l" t="t" r="r" b="b"/>
              <a:pathLst>
                <a:path w="1966" h="1491" extrusionOk="0">
                  <a:moveTo>
                    <a:pt x="1943" y="0"/>
                  </a:moveTo>
                  <a:cubicBezTo>
                    <a:pt x="1919" y="0"/>
                    <a:pt x="1812" y="104"/>
                    <a:pt x="1701" y="314"/>
                  </a:cubicBezTo>
                  <a:cubicBezTo>
                    <a:pt x="1588" y="515"/>
                    <a:pt x="1516" y="821"/>
                    <a:pt x="1431" y="1142"/>
                  </a:cubicBezTo>
                  <a:lnTo>
                    <a:pt x="1431" y="1142"/>
                  </a:lnTo>
                  <a:lnTo>
                    <a:pt x="1406" y="1134"/>
                  </a:lnTo>
                  <a:cubicBezTo>
                    <a:pt x="1264" y="1091"/>
                    <a:pt x="1124" y="1073"/>
                    <a:pt x="991" y="1073"/>
                  </a:cubicBezTo>
                  <a:cubicBezTo>
                    <a:pt x="739" y="1073"/>
                    <a:pt x="513" y="1137"/>
                    <a:pt x="355" y="1216"/>
                  </a:cubicBezTo>
                  <a:cubicBezTo>
                    <a:pt x="107" y="1338"/>
                    <a:pt x="0" y="1475"/>
                    <a:pt x="14" y="1488"/>
                  </a:cubicBezTo>
                  <a:cubicBezTo>
                    <a:pt x="15" y="1490"/>
                    <a:pt x="18" y="1491"/>
                    <a:pt x="21" y="1491"/>
                  </a:cubicBezTo>
                  <a:cubicBezTo>
                    <a:pt x="55" y="1491"/>
                    <a:pt x="183" y="1401"/>
                    <a:pt x="400" y="1325"/>
                  </a:cubicBezTo>
                  <a:cubicBezTo>
                    <a:pt x="543" y="1274"/>
                    <a:pt x="731" y="1233"/>
                    <a:pt x="938" y="1233"/>
                  </a:cubicBezTo>
                  <a:cubicBezTo>
                    <a:pt x="1073" y="1233"/>
                    <a:pt x="1215" y="1250"/>
                    <a:pt x="1359" y="1293"/>
                  </a:cubicBezTo>
                  <a:lnTo>
                    <a:pt x="1457" y="1327"/>
                  </a:lnTo>
                  <a:lnTo>
                    <a:pt x="1546" y="1357"/>
                  </a:lnTo>
                  <a:lnTo>
                    <a:pt x="1568" y="1272"/>
                  </a:lnTo>
                  <a:cubicBezTo>
                    <a:pt x="1664" y="900"/>
                    <a:pt x="1715" y="578"/>
                    <a:pt x="1804" y="361"/>
                  </a:cubicBezTo>
                  <a:cubicBezTo>
                    <a:pt x="1887" y="141"/>
                    <a:pt x="1966" y="15"/>
                    <a:pt x="1946" y="1"/>
                  </a:cubicBezTo>
                  <a:cubicBezTo>
                    <a:pt x="1945" y="0"/>
                    <a:pt x="1944" y="0"/>
                    <a:pt x="19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56;p34">
              <a:extLst>
                <a:ext uri="{FF2B5EF4-FFF2-40B4-BE49-F238E27FC236}">
                  <a16:creationId xmlns:a16="http://schemas.microsoft.com/office/drawing/2014/main" id="{83243E81-1B8E-4E22-8813-F352E5659893}"/>
                </a:ext>
              </a:extLst>
            </p:cNvPr>
            <p:cNvSpPr/>
            <p:nvPr/>
          </p:nvSpPr>
          <p:spPr>
            <a:xfrm>
              <a:off x="7319475" y="1850450"/>
              <a:ext cx="44375" cy="80050"/>
            </a:xfrm>
            <a:custGeom>
              <a:avLst/>
              <a:gdLst/>
              <a:ahLst/>
              <a:cxnLst/>
              <a:rect l="l" t="t" r="r" b="b"/>
              <a:pathLst>
                <a:path w="1775" h="3202" extrusionOk="0">
                  <a:moveTo>
                    <a:pt x="44" y="1"/>
                  </a:moveTo>
                  <a:cubicBezTo>
                    <a:pt x="44" y="1"/>
                    <a:pt x="43" y="1"/>
                    <a:pt x="43" y="1"/>
                  </a:cubicBezTo>
                  <a:cubicBezTo>
                    <a:pt x="1" y="21"/>
                    <a:pt x="309" y="774"/>
                    <a:pt x="780" y="1659"/>
                  </a:cubicBezTo>
                  <a:cubicBezTo>
                    <a:pt x="1238" y="2530"/>
                    <a:pt x="1680" y="3201"/>
                    <a:pt x="1732" y="3201"/>
                  </a:cubicBezTo>
                  <a:cubicBezTo>
                    <a:pt x="1733" y="3201"/>
                    <a:pt x="1733" y="3201"/>
                    <a:pt x="1734" y="3201"/>
                  </a:cubicBezTo>
                  <a:cubicBezTo>
                    <a:pt x="1774" y="3178"/>
                    <a:pt x="1392" y="2465"/>
                    <a:pt x="927" y="1582"/>
                  </a:cubicBezTo>
                  <a:cubicBezTo>
                    <a:pt x="465" y="711"/>
                    <a:pt x="93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57;p34">
              <a:extLst>
                <a:ext uri="{FF2B5EF4-FFF2-40B4-BE49-F238E27FC236}">
                  <a16:creationId xmlns:a16="http://schemas.microsoft.com/office/drawing/2014/main" id="{A266CD65-5581-4A12-B089-9AAC9ED7440B}"/>
                </a:ext>
              </a:extLst>
            </p:cNvPr>
            <p:cNvSpPr/>
            <p:nvPr/>
          </p:nvSpPr>
          <p:spPr>
            <a:xfrm>
              <a:off x="7303800" y="1883225"/>
              <a:ext cx="33250" cy="59050"/>
            </a:xfrm>
            <a:custGeom>
              <a:avLst/>
              <a:gdLst/>
              <a:ahLst/>
              <a:cxnLst/>
              <a:rect l="l" t="t" r="r" b="b"/>
              <a:pathLst>
                <a:path w="1330" h="2362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0" y="19"/>
                    <a:pt x="210" y="580"/>
                    <a:pt x="554" y="1238"/>
                  </a:cubicBezTo>
                  <a:cubicBezTo>
                    <a:pt x="896" y="1878"/>
                    <a:pt x="1235" y="2361"/>
                    <a:pt x="1284" y="2361"/>
                  </a:cubicBezTo>
                  <a:cubicBezTo>
                    <a:pt x="1285" y="2361"/>
                    <a:pt x="1286" y="2361"/>
                    <a:pt x="1287" y="2361"/>
                  </a:cubicBezTo>
                  <a:cubicBezTo>
                    <a:pt x="1329" y="2335"/>
                    <a:pt x="1047" y="1808"/>
                    <a:pt x="702" y="1160"/>
                  </a:cubicBezTo>
                  <a:cubicBezTo>
                    <a:pt x="368" y="523"/>
                    <a:pt x="94" y="0"/>
                    <a:pt x="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58;p34">
              <a:extLst>
                <a:ext uri="{FF2B5EF4-FFF2-40B4-BE49-F238E27FC236}">
                  <a16:creationId xmlns:a16="http://schemas.microsoft.com/office/drawing/2014/main" id="{364AE349-2915-490A-A484-D18E49D0A063}"/>
                </a:ext>
              </a:extLst>
            </p:cNvPr>
            <p:cNvSpPr/>
            <p:nvPr/>
          </p:nvSpPr>
          <p:spPr>
            <a:xfrm>
              <a:off x="8115425" y="2426925"/>
              <a:ext cx="133150" cy="90725"/>
            </a:xfrm>
            <a:custGeom>
              <a:avLst/>
              <a:gdLst/>
              <a:ahLst/>
              <a:cxnLst/>
              <a:rect l="l" t="t" r="r" b="b"/>
              <a:pathLst>
                <a:path w="5326" h="3629" extrusionOk="0">
                  <a:moveTo>
                    <a:pt x="85" y="0"/>
                  </a:moveTo>
                  <a:cubicBezTo>
                    <a:pt x="42" y="0"/>
                    <a:pt x="1" y="33"/>
                    <a:pt x="17" y="86"/>
                  </a:cubicBezTo>
                  <a:cubicBezTo>
                    <a:pt x="692" y="2170"/>
                    <a:pt x="2699" y="3629"/>
                    <a:pt x="4875" y="3629"/>
                  </a:cubicBezTo>
                  <a:cubicBezTo>
                    <a:pt x="4994" y="3629"/>
                    <a:pt x="5114" y="3624"/>
                    <a:pt x="5234" y="3616"/>
                  </a:cubicBezTo>
                  <a:cubicBezTo>
                    <a:pt x="5323" y="3609"/>
                    <a:pt x="5326" y="3474"/>
                    <a:pt x="5237" y="3474"/>
                  </a:cubicBezTo>
                  <a:cubicBezTo>
                    <a:pt x="5236" y="3474"/>
                    <a:pt x="5235" y="3474"/>
                    <a:pt x="5234" y="3475"/>
                  </a:cubicBezTo>
                  <a:cubicBezTo>
                    <a:pt x="5180" y="3476"/>
                    <a:pt x="5126" y="3477"/>
                    <a:pt x="5072" y="3477"/>
                  </a:cubicBezTo>
                  <a:cubicBezTo>
                    <a:pt x="2850" y="3477"/>
                    <a:pt x="923" y="2158"/>
                    <a:pt x="154" y="48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59;p34">
              <a:extLst>
                <a:ext uri="{FF2B5EF4-FFF2-40B4-BE49-F238E27FC236}">
                  <a16:creationId xmlns:a16="http://schemas.microsoft.com/office/drawing/2014/main" id="{FA3CDC2A-4E6A-49C1-B238-51855DD4D82B}"/>
                </a:ext>
              </a:extLst>
            </p:cNvPr>
            <p:cNvSpPr/>
            <p:nvPr/>
          </p:nvSpPr>
          <p:spPr>
            <a:xfrm>
              <a:off x="7781875" y="2414775"/>
              <a:ext cx="95825" cy="153800"/>
            </a:xfrm>
            <a:custGeom>
              <a:avLst/>
              <a:gdLst/>
              <a:ahLst/>
              <a:cxnLst/>
              <a:rect l="l" t="t" r="r" b="b"/>
              <a:pathLst>
                <a:path w="3833" h="6152" extrusionOk="0">
                  <a:moveTo>
                    <a:pt x="3760" y="1"/>
                  </a:moveTo>
                  <a:cubicBezTo>
                    <a:pt x="3723" y="1"/>
                    <a:pt x="3685" y="24"/>
                    <a:pt x="3683" y="71"/>
                  </a:cubicBezTo>
                  <a:cubicBezTo>
                    <a:pt x="3550" y="2628"/>
                    <a:pt x="2206" y="4791"/>
                    <a:pt x="22" y="6109"/>
                  </a:cubicBezTo>
                  <a:cubicBezTo>
                    <a:pt x="0" y="6122"/>
                    <a:pt x="12" y="6152"/>
                    <a:pt x="32" y="6152"/>
                  </a:cubicBezTo>
                  <a:cubicBezTo>
                    <a:pt x="36" y="6152"/>
                    <a:pt x="40" y="6151"/>
                    <a:pt x="44" y="6148"/>
                  </a:cubicBezTo>
                  <a:lnTo>
                    <a:pt x="44" y="6149"/>
                  </a:lnTo>
                  <a:cubicBezTo>
                    <a:pt x="2275" y="4919"/>
                    <a:pt x="3683" y="2607"/>
                    <a:pt x="3830" y="71"/>
                  </a:cubicBezTo>
                  <a:cubicBezTo>
                    <a:pt x="3833" y="24"/>
                    <a:pt x="3797" y="1"/>
                    <a:pt x="376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60;p34">
              <a:extLst>
                <a:ext uri="{FF2B5EF4-FFF2-40B4-BE49-F238E27FC236}">
                  <a16:creationId xmlns:a16="http://schemas.microsoft.com/office/drawing/2014/main" id="{C7101C32-A70A-44B2-9740-F2899FAAC868}"/>
                </a:ext>
              </a:extLst>
            </p:cNvPr>
            <p:cNvSpPr/>
            <p:nvPr/>
          </p:nvSpPr>
          <p:spPr>
            <a:xfrm>
              <a:off x="7870950" y="2061050"/>
              <a:ext cx="181075" cy="374400"/>
            </a:xfrm>
            <a:custGeom>
              <a:avLst/>
              <a:gdLst/>
              <a:ahLst/>
              <a:cxnLst/>
              <a:rect l="l" t="t" r="r" b="b"/>
              <a:pathLst>
                <a:path w="7243" h="14976" extrusionOk="0">
                  <a:moveTo>
                    <a:pt x="3752" y="1"/>
                  </a:moveTo>
                  <a:lnTo>
                    <a:pt x="0" y="934"/>
                  </a:lnTo>
                  <a:lnTo>
                    <a:pt x="3491" y="14976"/>
                  </a:lnTo>
                  <a:lnTo>
                    <a:pt x="7242" y="14043"/>
                  </a:lnTo>
                  <a:lnTo>
                    <a:pt x="3752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61;p34">
              <a:extLst>
                <a:ext uri="{FF2B5EF4-FFF2-40B4-BE49-F238E27FC236}">
                  <a16:creationId xmlns:a16="http://schemas.microsoft.com/office/drawing/2014/main" id="{9DCC58B0-B1AB-4D2E-AFCA-9D5A8573444B}"/>
                </a:ext>
              </a:extLst>
            </p:cNvPr>
            <p:cNvSpPr/>
            <p:nvPr/>
          </p:nvSpPr>
          <p:spPr>
            <a:xfrm>
              <a:off x="7891200" y="215117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6" y="0"/>
                  </a:moveTo>
                  <a:cubicBezTo>
                    <a:pt x="3524" y="0"/>
                    <a:pt x="2758" y="160"/>
                    <a:pt x="1844" y="387"/>
                  </a:cubicBezTo>
                  <a:cubicBezTo>
                    <a:pt x="822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5"/>
                    <a:pt x="1884" y="548"/>
                  </a:cubicBezTo>
                  <a:cubicBezTo>
                    <a:pt x="2908" y="294"/>
                    <a:pt x="3728" y="52"/>
                    <a:pt x="3717" y="7"/>
                  </a:cubicBezTo>
                  <a:cubicBezTo>
                    <a:pt x="3716" y="3"/>
                    <a:pt x="3705" y="0"/>
                    <a:pt x="36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62;p34">
              <a:extLst>
                <a:ext uri="{FF2B5EF4-FFF2-40B4-BE49-F238E27FC236}">
                  <a16:creationId xmlns:a16="http://schemas.microsoft.com/office/drawing/2014/main" id="{DF7744D5-E365-452B-A07F-64D20EC87244}"/>
                </a:ext>
              </a:extLst>
            </p:cNvPr>
            <p:cNvSpPr/>
            <p:nvPr/>
          </p:nvSpPr>
          <p:spPr>
            <a:xfrm>
              <a:off x="7900650" y="2179600"/>
              <a:ext cx="95350" cy="23950"/>
            </a:xfrm>
            <a:custGeom>
              <a:avLst/>
              <a:gdLst/>
              <a:ahLst/>
              <a:cxnLst/>
              <a:rect l="l" t="t" r="r" b="b"/>
              <a:pathLst>
                <a:path w="3814" h="958" extrusionOk="0">
                  <a:moveTo>
                    <a:pt x="3770" y="0"/>
                  </a:moveTo>
                  <a:cubicBezTo>
                    <a:pt x="3605" y="0"/>
                    <a:pt x="2820" y="165"/>
                    <a:pt x="1886" y="398"/>
                  </a:cubicBezTo>
                  <a:cubicBezTo>
                    <a:pt x="840" y="658"/>
                    <a:pt x="1" y="906"/>
                    <a:pt x="12" y="950"/>
                  </a:cubicBezTo>
                  <a:cubicBezTo>
                    <a:pt x="13" y="955"/>
                    <a:pt x="23" y="957"/>
                    <a:pt x="41" y="957"/>
                  </a:cubicBezTo>
                  <a:cubicBezTo>
                    <a:pt x="201" y="957"/>
                    <a:pt x="989" y="793"/>
                    <a:pt x="1927" y="560"/>
                  </a:cubicBezTo>
                  <a:cubicBezTo>
                    <a:pt x="2974" y="299"/>
                    <a:pt x="3813" y="52"/>
                    <a:pt x="3802" y="8"/>
                  </a:cubicBezTo>
                  <a:cubicBezTo>
                    <a:pt x="3801" y="3"/>
                    <a:pt x="3790" y="0"/>
                    <a:pt x="3770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63;p34">
              <a:extLst>
                <a:ext uri="{FF2B5EF4-FFF2-40B4-BE49-F238E27FC236}">
                  <a16:creationId xmlns:a16="http://schemas.microsoft.com/office/drawing/2014/main" id="{9CD7F94B-82BF-4BB4-B345-BB45351CBE45}"/>
                </a:ext>
              </a:extLst>
            </p:cNvPr>
            <p:cNvSpPr/>
            <p:nvPr/>
          </p:nvSpPr>
          <p:spPr>
            <a:xfrm>
              <a:off x="7945925" y="236222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4" y="0"/>
                  </a:moveTo>
                  <a:cubicBezTo>
                    <a:pt x="3520" y="0"/>
                    <a:pt x="2755" y="160"/>
                    <a:pt x="1844" y="386"/>
                  </a:cubicBezTo>
                  <a:cubicBezTo>
                    <a:pt x="820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6"/>
                    <a:pt x="1884" y="549"/>
                  </a:cubicBezTo>
                  <a:cubicBezTo>
                    <a:pt x="2907" y="294"/>
                    <a:pt x="3728" y="52"/>
                    <a:pt x="3717" y="8"/>
                  </a:cubicBezTo>
                  <a:cubicBezTo>
                    <a:pt x="3716" y="3"/>
                    <a:pt x="3704" y="0"/>
                    <a:pt x="3684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64;p34">
              <a:extLst>
                <a:ext uri="{FF2B5EF4-FFF2-40B4-BE49-F238E27FC236}">
                  <a16:creationId xmlns:a16="http://schemas.microsoft.com/office/drawing/2014/main" id="{EA0F671E-9CCA-401B-92C4-770A68FCD12B}"/>
                </a:ext>
              </a:extLst>
            </p:cNvPr>
            <p:cNvSpPr/>
            <p:nvPr/>
          </p:nvSpPr>
          <p:spPr>
            <a:xfrm>
              <a:off x="7936500" y="2333000"/>
              <a:ext cx="94250" cy="23675"/>
            </a:xfrm>
            <a:custGeom>
              <a:avLst/>
              <a:gdLst/>
              <a:ahLst/>
              <a:cxnLst/>
              <a:rect l="l" t="t" r="r" b="b"/>
              <a:pathLst>
                <a:path w="3770" h="947" extrusionOk="0">
                  <a:moveTo>
                    <a:pt x="3727" y="0"/>
                  </a:moveTo>
                  <a:cubicBezTo>
                    <a:pt x="3565" y="0"/>
                    <a:pt x="2789" y="162"/>
                    <a:pt x="1865" y="393"/>
                  </a:cubicBezTo>
                  <a:cubicBezTo>
                    <a:pt x="830" y="650"/>
                    <a:pt x="0" y="895"/>
                    <a:pt x="11" y="939"/>
                  </a:cubicBezTo>
                  <a:cubicBezTo>
                    <a:pt x="13" y="944"/>
                    <a:pt x="23" y="946"/>
                    <a:pt x="43" y="946"/>
                  </a:cubicBezTo>
                  <a:cubicBezTo>
                    <a:pt x="207" y="946"/>
                    <a:pt x="982" y="784"/>
                    <a:pt x="1905" y="555"/>
                  </a:cubicBezTo>
                  <a:cubicBezTo>
                    <a:pt x="2940" y="297"/>
                    <a:pt x="3769" y="53"/>
                    <a:pt x="3758" y="7"/>
                  </a:cubicBezTo>
                  <a:cubicBezTo>
                    <a:pt x="3757" y="3"/>
                    <a:pt x="3747" y="0"/>
                    <a:pt x="372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65;p34">
              <a:extLst>
                <a:ext uri="{FF2B5EF4-FFF2-40B4-BE49-F238E27FC236}">
                  <a16:creationId xmlns:a16="http://schemas.microsoft.com/office/drawing/2014/main" id="{78397515-8F3E-4977-ADA7-B30B88773899}"/>
                </a:ext>
              </a:extLst>
            </p:cNvPr>
            <p:cNvSpPr/>
            <p:nvPr/>
          </p:nvSpPr>
          <p:spPr>
            <a:xfrm>
              <a:off x="7978575" y="2092150"/>
              <a:ext cx="197650" cy="320375"/>
            </a:xfrm>
            <a:custGeom>
              <a:avLst/>
              <a:gdLst/>
              <a:ahLst/>
              <a:cxnLst/>
              <a:rect l="l" t="t" r="r" b="b"/>
              <a:pathLst>
                <a:path w="7906" h="12815" extrusionOk="0">
                  <a:moveTo>
                    <a:pt x="5031" y="1"/>
                  </a:moveTo>
                  <a:lnTo>
                    <a:pt x="1" y="1251"/>
                  </a:lnTo>
                  <a:lnTo>
                    <a:pt x="2875" y="12814"/>
                  </a:lnTo>
                  <a:lnTo>
                    <a:pt x="7906" y="11564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984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66;p34">
              <a:extLst>
                <a:ext uri="{FF2B5EF4-FFF2-40B4-BE49-F238E27FC236}">
                  <a16:creationId xmlns:a16="http://schemas.microsoft.com/office/drawing/2014/main" id="{70ECC12F-A8E2-46D1-B053-A9108DF891FF}"/>
                </a:ext>
              </a:extLst>
            </p:cNvPr>
            <p:cNvSpPr/>
            <p:nvPr/>
          </p:nvSpPr>
          <p:spPr>
            <a:xfrm>
              <a:off x="7996325" y="2108425"/>
              <a:ext cx="46050" cy="84300"/>
            </a:xfrm>
            <a:custGeom>
              <a:avLst/>
              <a:gdLst/>
              <a:ahLst/>
              <a:cxnLst/>
              <a:rect l="l" t="t" r="r" b="b"/>
              <a:pathLst>
                <a:path w="1842" h="3372" extrusionOk="0">
                  <a:moveTo>
                    <a:pt x="1698" y="0"/>
                  </a:moveTo>
                  <a:cubicBezTo>
                    <a:pt x="1698" y="0"/>
                    <a:pt x="1698" y="0"/>
                    <a:pt x="1697" y="0"/>
                  </a:cubicBezTo>
                  <a:cubicBezTo>
                    <a:pt x="1671" y="5"/>
                    <a:pt x="1710" y="233"/>
                    <a:pt x="1702" y="591"/>
                  </a:cubicBezTo>
                  <a:cubicBezTo>
                    <a:pt x="1693" y="950"/>
                    <a:pt x="1613" y="1452"/>
                    <a:pt x="1369" y="1942"/>
                  </a:cubicBezTo>
                  <a:cubicBezTo>
                    <a:pt x="1123" y="2430"/>
                    <a:pt x="770" y="2795"/>
                    <a:pt x="488" y="3017"/>
                  </a:cubicBezTo>
                  <a:cubicBezTo>
                    <a:pt x="206" y="3242"/>
                    <a:pt x="1" y="3344"/>
                    <a:pt x="13" y="3369"/>
                  </a:cubicBezTo>
                  <a:cubicBezTo>
                    <a:pt x="13" y="3370"/>
                    <a:pt x="16" y="3371"/>
                    <a:pt x="21" y="3371"/>
                  </a:cubicBezTo>
                  <a:cubicBezTo>
                    <a:pt x="65" y="3371"/>
                    <a:pt x="276" y="3301"/>
                    <a:pt x="558" y="3112"/>
                  </a:cubicBezTo>
                  <a:cubicBezTo>
                    <a:pt x="869" y="2907"/>
                    <a:pt x="1258" y="2535"/>
                    <a:pt x="1518" y="2016"/>
                  </a:cubicBezTo>
                  <a:cubicBezTo>
                    <a:pt x="1777" y="1497"/>
                    <a:pt x="1842" y="962"/>
                    <a:pt x="1820" y="590"/>
                  </a:cubicBezTo>
                  <a:cubicBezTo>
                    <a:pt x="1800" y="219"/>
                    <a:pt x="1717" y="0"/>
                    <a:pt x="169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67;p34">
              <a:extLst>
                <a:ext uri="{FF2B5EF4-FFF2-40B4-BE49-F238E27FC236}">
                  <a16:creationId xmlns:a16="http://schemas.microsoft.com/office/drawing/2014/main" id="{D78AB570-AAC1-437C-9F7F-CC7A9C57485D}"/>
                </a:ext>
              </a:extLst>
            </p:cNvPr>
            <p:cNvSpPr/>
            <p:nvPr/>
          </p:nvSpPr>
          <p:spPr>
            <a:xfrm>
              <a:off x="8017350" y="2212425"/>
              <a:ext cx="115925" cy="54075"/>
            </a:xfrm>
            <a:custGeom>
              <a:avLst/>
              <a:gdLst/>
              <a:ahLst/>
              <a:cxnLst/>
              <a:rect l="l" t="t" r="r" b="b"/>
              <a:pathLst>
                <a:path w="4637" h="2163" extrusionOk="0">
                  <a:moveTo>
                    <a:pt x="3886" y="0"/>
                  </a:moveTo>
                  <a:cubicBezTo>
                    <a:pt x="3876" y="0"/>
                    <a:pt x="3865" y="1"/>
                    <a:pt x="3854" y="1"/>
                  </a:cubicBezTo>
                  <a:cubicBezTo>
                    <a:pt x="3367" y="4"/>
                    <a:pt x="2690" y="114"/>
                    <a:pt x="2007" y="419"/>
                  </a:cubicBezTo>
                  <a:cubicBezTo>
                    <a:pt x="1325" y="727"/>
                    <a:pt x="793" y="1161"/>
                    <a:pt x="468" y="1522"/>
                  </a:cubicBezTo>
                  <a:cubicBezTo>
                    <a:pt x="140" y="1884"/>
                    <a:pt x="0" y="2153"/>
                    <a:pt x="15" y="2162"/>
                  </a:cubicBezTo>
                  <a:cubicBezTo>
                    <a:pt x="15" y="2162"/>
                    <a:pt x="16" y="2163"/>
                    <a:pt x="17" y="2163"/>
                  </a:cubicBezTo>
                  <a:cubicBezTo>
                    <a:pt x="51" y="2163"/>
                    <a:pt x="224" y="1925"/>
                    <a:pt x="552" y="1604"/>
                  </a:cubicBezTo>
                  <a:cubicBezTo>
                    <a:pt x="891" y="1273"/>
                    <a:pt x="1416" y="869"/>
                    <a:pt x="2076" y="570"/>
                  </a:cubicBezTo>
                  <a:cubicBezTo>
                    <a:pt x="2735" y="276"/>
                    <a:pt x="3385" y="153"/>
                    <a:pt x="3859" y="118"/>
                  </a:cubicBezTo>
                  <a:cubicBezTo>
                    <a:pt x="4334" y="84"/>
                    <a:pt x="4630" y="115"/>
                    <a:pt x="4633" y="86"/>
                  </a:cubicBezTo>
                  <a:cubicBezTo>
                    <a:pt x="4637" y="70"/>
                    <a:pt x="4352" y="0"/>
                    <a:pt x="38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68;p34">
              <a:extLst>
                <a:ext uri="{FF2B5EF4-FFF2-40B4-BE49-F238E27FC236}">
                  <a16:creationId xmlns:a16="http://schemas.microsoft.com/office/drawing/2014/main" id="{D156DDEA-4749-4F3C-8D62-458DD175E230}"/>
                </a:ext>
              </a:extLst>
            </p:cNvPr>
            <p:cNvSpPr/>
            <p:nvPr/>
          </p:nvSpPr>
          <p:spPr>
            <a:xfrm>
              <a:off x="8067625" y="2294175"/>
              <a:ext cx="84400" cy="114075"/>
            </a:xfrm>
            <a:custGeom>
              <a:avLst/>
              <a:gdLst/>
              <a:ahLst/>
              <a:cxnLst/>
              <a:rect l="l" t="t" r="r" b="b"/>
              <a:pathLst>
                <a:path w="3376" h="4563" extrusionOk="0">
                  <a:moveTo>
                    <a:pt x="2871" y="1"/>
                  </a:moveTo>
                  <a:cubicBezTo>
                    <a:pt x="2733" y="1"/>
                    <a:pt x="2571" y="13"/>
                    <a:pt x="2390" y="46"/>
                  </a:cubicBezTo>
                  <a:cubicBezTo>
                    <a:pt x="1794" y="144"/>
                    <a:pt x="950" y="554"/>
                    <a:pt x="470" y="1396"/>
                  </a:cubicBezTo>
                  <a:cubicBezTo>
                    <a:pt x="0" y="2242"/>
                    <a:pt x="90" y="3176"/>
                    <a:pt x="316" y="3738"/>
                  </a:cubicBezTo>
                  <a:cubicBezTo>
                    <a:pt x="427" y="4026"/>
                    <a:pt x="560" y="4238"/>
                    <a:pt x="667" y="4372"/>
                  </a:cubicBezTo>
                  <a:cubicBezTo>
                    <a:pt x="769" y="4501"/>
                    <a:pt x="839" y="4563"/>
                    <a:pt x="851" y="4563"/>
                  </a:cubicBezTo>
                  <a:cubicBezTo>
                    <a:pt x="852" y="4563"/>
                    <a:pt x="852" y="4562"/>
                    <a:pt x="852" y="4562"/>
                  </a:cubicBezTo>
                  <a:cubicBezTo>
                    <a:pt x="880" y="4542"/>
                    <a:pt x="612" y="4263"/>
                    <a:pt x="427" y="3698"/>
                  </a:cubicBezTo>
                  <a:cubicBezTo>
                    <a:pt x="238" y="3150"/>
                    <a:pt x="177" y="2268"/>
                    <a:pt x="616" y="1477"/>
                  </a:cubicBezTo>
                  <a:cubicBezTo>
                    <a:pt x="1062" y="692"/>
                    <a:pt x="1848" y="285"/>
                    <a:pt x="2415" y="161"/>
                  </a:cubicBezTo>
                  <a:cubicBezTo>
                    <a:pt x="2706" y="93"/>
                    <a:pt x="2946" y="80"/>
                    <a:pt x="3113" y="80"/>
                  </a:cubicBezTo>
                  <a:cubicBezTo>
                    <a:pt x="3211" y="80"/>
                    <a:pt x="3283" y="85"/>
                    <a:pt x="3326" y="85"/>
                  </a:cubicBezTo>
                  <a:cubicBezTo>
                    <a:pt x="3357" y="85"/>
                    <a:pt x="3373" y="83"/>
                    <a:pt x="3373" y="76"/>
                  </a:cubicBezTo>
                  <a:cubicBezTo>
                    <a:pt x="3375" y="67"/>
                    <a:pt x="3284" y="39"/>
                    <a:pt x="3114" y="16"/>
                  </a:cubicBezTo>
                  <a:cubicBezTo>
                    <a:pt x="3046" y="7"/>
                    <a:pt x="2964" y="1"/>
                    <a:pt x="2871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69;p34">
              <a:extLst>
                <a:ext uri="{FF2B5EF4-FFF2-40B4-BE49-F238E27FC236}">
                  <a16:creationId xmlns:a16="http://schemas.microsoft.com/office/drawing/2014/main" id="{527864EB-EE2E-4043-BD63-8B0D3D57B47D}"/>
                </a:ext>
              </a:extLst>
            </p:cNvPr>
            <p:cNvSpPr/>
            <p:nvPr/>
          </p:nvSpPr>
          <p:spPr>
            <a:xfrm>
              <a:off x="8088225" y="2020300"/>
              <a:ext cx="134175" cy="362750"/>
            </a:xfrm>
            <a:custGeom>
              <a:avLst/>
              <a:gdLst/>
              <a:ahLst/>
              <a:cxnLst/>
              <a:rect l="l" t="t" r="r" b="b"/>
              <a:pathLst>
                <a:path w="5367" h="14510" extrusionOk="0">
                  <a:moveTo>
                    <a:pt x="1876" y="1"/>
                  </a:moveTo>
                  <a:lnTo>
                    <a:pt x="0" y="467"/>
                  </a:lnTo>
                  <a:lnTo>
                    <a:pt x="3491" y="14510"/>
                  </a:lnTo>
                  <a:lnTo>
                    <a:pt x="5367" y="14043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70;p34">
              <a:extLst>
                <a:ext uri="{FF2B5EF4-FFF2-40B4-BE49-F238E27FC236}">
                  <a16:creationId xmlns:a16="http://schemas.microsoft.com/office/drawing/2014/main" id="{CA7F7CFE-064D-4D70-9076-B4EDE803B56F}"/>
                </a:ext>
              </a:extLst>
            </p:cNvPr>
            <p:cNvSpPr/>
            <p:nvPr/>
          </p:nvSpPr>
          <p:spPr>
            <a:xfrm>
              <a:off x="8100875" y="2068225"/>
              <a:ext cx="44500" cy="11650"/>
            </a:xfrm>
            <a:custGeom>
              <a:avLst/>
              <a:gdLst/>
              <a:ahLst/>
              <a:cxnLst/>
              <a:rect l="l" t="t" r="r" b="b"/>
              <a:pathLst>
                <a:path w="1780" h="466" extrusionOk="0">
                  <a:moveTo>
                    <a:pt x="1707" y="0"/>
                  </a:moveTo>
                  <a:cubicBezTo>
                    <a:pt x="1576" y="0"/>
                    <a:pt x="1248" y="58"/>
                    <a:pt x="870" y="153"/>
                  </a:cubicBezTo>
                  <a:cubicBezTo>
                    <a:pt x="385" y="272"/>
                    <a:pt x="1" y="407"/>
                    <a:pt x="11" y="451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4" y="466"/>
                    <a:pt x="532" y="408"/>
                    <a:pt x="910" y="314"/>
                  </a:cubicBezTo>
                  <a:cubicBezTo>
                    <a:pt x="1396" y="194"/>
                    <a:pt x="1780" y="59"/>
                    <a:pt x="1769" y="15"/>
                  </a:cubicBezTo>
                  <a:cubicBezTo>
                    <a:pt x="1766" y="5"/>
                    <a:pt x="1745" y="0"/>
                    <a:pt x="170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71;p34">
              <a:extLst>
                <a:ext uri="{FF2B5EF4-FFF2-40B4-BE49-F238E27FC236}">
                  <a16:creationId xmlns:a16="http://schemas.microsoft.com/office/drawing/2014/main" id="{E7EBB39F-7F6D-4096-B121-D797DD4D5200}"/>
                </a:ext>
              </a:extLst>
            </p:cNvPr>
            <p:cNvSpPr/>
            <p:nvPr/>
          </p:nvSpPr>
          <p:spPr>
            <a:xfrm>
              <a:off x="8099950" y="2060325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707" y="1"/>
                  </a:moveTo>
                  <a:cubicBezTo>
                    <a:pt x="1575" y="1"/>
                    <a:pt x="1248" y="59"/>
                    <a:pt x="870" y="153"/>
                  </a:cubicBezTo>
                  <a:cubicBezTo>
                    <a:pt x="384" y="274"/>
                    <a:pt x="0" y="407"/>
                    <a:pt x="10" y="453"/>
                  </a:cubicBezTo>
                  <a:cubicBezTo>
                    <a:pt x="13" y="463"/>
                    <a:pt x="34" y="467"/>
                    <a:pt x="71" y="467"/>
                  </a:cubicBezTo>
                  <a:cubicBezTo>
                    <a:pt x="202" y="467"/>
                    <a:pt x="531" y="409"/>
                    <a:pt x="910" y="315"/>
                  </a:cubicBezTo>
                  <a:cubicBezTo>
                    <a:pt x="1395" y="194"/>
                    <a:pt x="1779" y="60"/>
                    <a:pt x="1768" y="15"/>
                  </a:cubicBezTo>
                  <a:cubicBezTo>
                    <a:pt x="1766" y="6"/>
                    <a:pt x="1744" y="1"/>
                    <a:pt x="170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72;p34">
              <a:extLst>
                <a:ext uri="{FF2B5EF4-FFF2-40B4-BE49-F238E27FC236}">
                  <a16:creationId xmlns:a16="http://schemas.microsoft.com/office/drawing/2014/main" id="{94B34231-52EA-43DD-96EE-6FD5349741DB}"/>
                </a:ext>
              </a:extLst>
            </p:cNvPr>
            <p:cNvSpPr/>
            <p:nvPr/>
          </p:nvSpPr>
          <p:spPr>
            <a:xfrm>
              <a:off x="8169525" y="2344300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1"/>
                  </a:moveTo>
                  <a:cubicBezTo>
                    <a:pt x="1576" y="1"/>
                    <a:pt x="1248" y="59"/>
                    <a:pt x="870" y="153"/>
                  </a:cubicBezTo>
                  <a:cubicBezTo>
                    <a:pt x="384" y="273"/>
                    <a:pt x="0" y="407"/>
                    <a:pt x="11" y="452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3" y="466"/>
                    <a:pt x="532" y="408"/>
                    <a:pt x="910" y="314"/>
                  </a:cubicBezTo>
                  <a:cubicBezTo>
                    <a:pt x="1395" y="194"/>
                    <a:pt x="1780" y="60"/>
                    <a:pt x="1769" y="15"/>
                  </a:cubicBezTo>
                  <a:cubicBezTo>
                    <a:pt x="1767" y="5"/>
                    <a:pt x="1745" y="1"/>
                    <a:pt x="1708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73;p34">
              <a:extLst>
                <a:ext uri="{FF2B5EF4-FFF2-40B4-BE49-F238E27FC236}">
                  <a16:creationId xmlns:a16="http://schemas.microsoft.com/office/drawing/2014/main" id="{B88E7255-D179-47A5-BF24-2BAB4E77A2F6}"/>
                </a:ext>
              </a:extLst>
            </p:cNvPr>
            <p:cNvSpPr/>
            <p:nvPr/>
          </p:nvSpPr>
          <p:spPr>
            <a:xfrm>
              <a:off x="8168575" y="2336425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0"/>
                  </a:moveTo>
                  <a:cubicBezTo>
                    <a:pt x="1576" y="0"/>
                    <a:pt x="1248" y="58"/>
                    <a:pt x="870" y="152"/>
                  </a:cubicBezTo>
                  <a:cubicBezTo>
                    <a:pt x="385" y="272"/>
                    <a:pt x="0" y="407"/>
                    <a:pt x="11" y="451"/>
                  </a:cubicBezTo>
                  <a:cubicBezTo>
                    <a:pt x="14" y="461"/>
                    <a:pt x="35" y="466"/>
                    <a:pt x="73" y="466"/>
                  </a:cubicBezTo>
                  <a:cubicBezTo>
                    <a:pt x="205" y="466"/>
                    <a:pt x="533" y="408"/>
                    <a:pt x="910" y="313"/>
                  </a:cubicBezTo>
                  <a:cubicBezTo>
                    <a:pt x="1395" y="194"/>
                    <a:pt x="1781" y="59"/>
                    <a:pt x="1769" y="15"/>
                  </a:cubicBezTo>
                  <a:cubicBezTo>
                    <a:pt x="1767" y="5"/>
                    <a:pt x="1745" y="0"/>
                    <a:pt x="170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74;p34">
              <a:extLst>
                <a:ext uri="{FF2B5EF4-FFF2-40B4-BE49-F238E27FC236}">
                  <a16:creationId xmlns:a16="http://schemas.microsoft.com/office/drawing/2014/main" id="{1E3ABA7A-12BB-4009-A705-F7BB12C37200}"/>
                </a:ext>
              </a:extLst>
            </p:cNvPr>
            <p:cNvSpPr/>
            <p:nvPr/>
          </p:nvSpPr>
          <p:spPr>
            <a:xfrm>
              <a:off x="8131725" y="2117250"/>
              <a:ext cx="46925" cy="179625"/>
            </a:xfrm>
            <a:custGeom>
              <a:avLst/>
              <a:gdLst/>
              <a:ahLst/>
              <a:cxnLst/>
              <a:rect l="l" t="t" r="r" b="b"/>
              <a:pathLst>
                <a:path w="1877" h="7185" extrusionOk="0">
                  <a:moveTo>
                    <a:pt x="47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1" y="12"/>
                    <a:pt x="365" y="1630"/>
                    <a:pt x="858" y="3613"/>
                  </a:cubicBezTo>
                  <a:cubicBezTo>
                    <a:pt x="1349" y="5590"/>
                    <a:pt x="1785" y="7185"/>
                    <a:pt x="1831" y="7185"/>
                  </a:cubicBezTo>
                  <a:cubicBezTo>
                    <a:pt x="1832" y="7185"/>
                    <a:pt x="1832" y="7185"/>
                    <a:pt x="1832" y="7185"/>
                  </a:cubicBezTo>
                  <a:cubicBezTo>
                    <a:pt x="1876" y="7174"/>
                    <a:pt x="1513" y="5557"/>
                    <a:pt x="1020" y="3573"/>
                  </a:cubicBezTo>
                  <a:cubicBezTo>
                    <a:pt x="528" y="1596"/>
                    <a:pt x="94" y="1"/>
                    <a:pt x="4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75;p34">
              <a:extLst>
                <a:ext uri="{FF2B5EF4-FFF2-40B4-BE49-F238E27FC236}">
                  <a16:creationId xmlns:a16="http://schemas.microsoft.com/office/drawing/2014/main" id="{36C08091-A602-4696-86DD-186DE0FB0A5B}"/>
                </a:ext>
              </a:extLst>
            </p:cNvPr>
            <p:cNvSpPr/>
            <p:nvPr/>
          </p:nvSpPr>
          <p:spPr>
            <a:xfrm>
              <a:off x="7999725" y="2129650"/>
              <a:ext cx="396700" cy="308625"/>
            </a:xfrm>
            <a:custGeom>
              <a:avLst/>
              <a:gdLst/>
              <a:ahLst/>
              <a:cxnLst/>
              <a:rect l="l" t="t" r="r" b="b"/>
              <a:pathLst>
                <a:path w="15868" h="12345" extrusionOk="0">
                  <a:moveTo>
                    <a:pt x="11165" y="0"/>
                  </a:moveTo>
                  <a:cubicBezTo>
                    <a:pt x="9401" y="0"/>
                    <a:pt x="8018" y="358"/>
                    <a:pt x="8018" y="358"/>
                  </a:cubicBezTo>
                  <a:lnTo>
                    <a:pt x="8101" y="4371"/>
                  </a:lnTo>
                  <a:lnTo>
                    <a:pt x="0" y="5781"/>
                  </a:lnTo>
                  <a:lnTo>
                    <a:pt x="831" y="11743"/>
                  </a:lnTo>
                  <a:cubicBezTo>
                    <a:pt x="831" y="11743"/>
                    <a:pt x="3866" y="12344"/>
                    <a:pt x="7098" y="12344"/>
                  </a:cubicBezTo>
                  <a:cubicBezTo>
                    <a:pt x="8736" y="12344"/>
                    <a:pt x="10425" y="12190"/>
                    <a:pt x="11795" y="11724"/>
                  </a:cubicBezTo>
                  <a:cubicBezTo>
                    <a:pt x="15867" y="10340"/>
                    <a:pt x="15001" y="730"/>
                    <a:pt x="15001" y="730"/>
                  </a:cubicBezTo>
                  <a:cubicBezTo>
                    <a:pt x="13757" y="167"/>
                    <a:pt x="12372" y="0"/>
                    <a:pt x="1116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76;p34">
              <a:extLst>
                <a:ext uri="{FF2B5EF4-FFF2-40B4-BE49-F238E27FC236}">
                  <a16:creationId xmlns:a16="http://schemas.microsoft.com/office/drawing/2014/main" id="{5F79388B-564C-4AF2-9411-44220EBD50C9}"/>
                </a:ext>
              </a:extLst>
            </p:cNvPr>
            <p:cNvSpPr/>
            <p:nvPr/>
          </p:nvSpPr>
          <p:spPr>
            <a:xfrm>
              <a:off x="8198925" y="2235825"/>
              <a:ext cx="50400" cy="32400"/>
            </a:xfrm>
            <a:custGeom>
              <a:avLst/>
              <a:gdLst/>
              <a:ahLst/>
              <a:cxnLst/>
              <a:rect l="l" t="t" r="r" b="b"/>
              <a:pathLst>
                <a:path w="2016" h="1296" extrusionOk="0">
                  <a:moveTo>
                    <a:pt x="59" y="1"/>
                  </a:moveTo>
                  <a:cubicBezTo>
                    <a:pt x="29" y="1"/>
                    <a:pt x="12" y="5"/>
                    <a:pt x="11" y="12"/>
                  </a:cubicBezTo>
                  <a:cubicBezTo>
                    <a:pt x="0" y="61"/>
                    <a:pt x="521" y="192"/>
                    <a:pt x="1063" y="549"/>
                  </a:cubicBezTo>
                  <a:cubicBezTo>
                    <a:pt x="1589" y="888"/>
                    <a:pt x="1915" y="1295"/>
                    <a:pt x="1973" y="1295"/>
                  </a:cubicBezTo>
                  <a:cubicBezTo>
                    <a:pt x="1975" y="1295"/>
                    <a:pt x="1977" y="1295"/>
                    <a:pt x="1978" y="1293"/>
                  </a:cubicBezTo>
                  <a:cubicBezTo>
                    <a:pt x="2016" y="1275"/>
                    <a:pt x="1730" y="781"/>
                    <a:pt x="1154" y="409"/>
                  </a:cubicBezTo>
                  <a:cubicBezTo>
                    <a:pt x="679" y="96"/>
                    <a:pt x="208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77;p34">
              <a:extLst>
                <a:ext uri="{FF2B5EF4-FFF2-40B4-BE49-F238E27FC236}">
                  <a16:creationId xmlns:a16="http://schemas.microsoft.com/office/drawing/2014/main" id="{C0F4BAF2-26A0-4584-9C57-6ED912FEFA8F}"/>
                </a:ext>
              </a:extLst>
            </p:cNvPr>
            <p:cNvSpPr/>
            <p:nvPr/>
          </p:nvSpPr>
          <p:spPr>
            <a:xfrm>
              <a:off x="7862400" y="2227825"/>
              <a:ext cx="201075" cy="202150"/>
            </a:xfrm>
            <a:custGeom>
              <a:avLst/>
              <a:gdLst/>
              <a:ahLst/>
              <a:cxnLst/>
              <a:rect l="l" t="t" r="r" b="b"/>
              <a:pathLst>
                <a:path w="8043" h="8086" extrusionOk="0">
                  <a:moveTo>
                    <a:pt x="5982" y="0"/>
                  </a:moveTo>
                  <a:cubicBezTo>
                    <a:pt x="5960" y="0"/>
                    <a:pt x="5947" y="1"/>
                    <a:pt x="5947" y="1"/>
                  </a:cubicBezTo>
                  <a:lnTo>
                    <a:pt x="5872" y="130"/>
                  </a:lnTo>
                  <a:cubicBezTo>
                    <a:pt x="5265" y="1155"/>
                    <a:pt x="4193" y="1834"/>
                    <a:pt x="3004" y="1890"/>
                  </a:cubicBezTo>
                  <a:lnTo>
                    <a:pt x="2970" y="1892"/>
                  </a:lnTo>
                  <a:cubicBezTo>
                    <a:pt x="1856" y="1937"/>
                    <a:pt x="456" y="1881"/>
                    <a:pt x="297" y="2203"/>
                  </a:cubicBezTo>
                  <a:cubicBezTo>
                    <a:pt x="0" y="2803"/>
                    <a:pt x="406" y="3218"/>
                    <a:pt x="1119" y="3575"/>
                  </a:cubicBezTo>
                  <a:cubicBezTo>
                    <a:pt x="1119" y="3575"/>
                    <a:pt x="701" y="4203"/>
                    <a:pt x="1233" y="4610"/>
                  </a:cubicBezTo>
                  <a:cubicBezTo>
                    <a:pt x="1233" y="4610"/>
                    <a:pt x="1119" y="5490"/>
                    <a:pt x="1544" y="5858"/>
                  </a:cubicBezTo>
                  <a:cubicBezTo>
                    <a:pt x="1903" y="6167"/>
                    <a:pt x="3974" y="7719"/>
                    <a:pt x="7694" y="8086"/>
                  </a:cubicBezTo>
                  <a:lnTo>
                    <a:pt x="7694" y="2783"/>
                  </a:lnTo>
                  <a:cubicBezTo>
                    <a:pt x="7694" y="2783"/>
                    <a:pt x="8043" y="1085"/>
                    <a:pt x="7091" y="332"/>
                  </a:cubicBezTo>
                  <a:cubicBezTo>
                    <a:pt x="6697" y="21"/>
                    <a:pt x="6128" y="0"/>
                    <a:pt x="598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78;p34">
              <a:extLst>
                <a:ext uri="{FF2B5EF4-FFF2-40B4-BE49-F238E27FC236}">
                  <a16:creationId xmlns:a16="http://schemas.microsoft.com/office/drawing/2014/main" id="{E87620C8-FF3A-44A2-847B-B2677056D847}"/>
                </a:ext>
              </a:extLst>
            </p:cNvPr>
            <p:cNvSpPr/>
            <p:nvPr/>
          </p:nvSpPr>
          <p:spPr>
            <a:xfrm>
              <a:off x="7886450" y="2316250"/>
              <a:ext cx="94500" cy="12350"/>
            </a:xfrm>
            <a:custGeom>
              <a:avLst/>
              <a:gdLst/>
              <a:ahLst/>
              <a:cxnLst/>
              <a:rect l="l" t="t" r="r" b="b"/>
              <a:pathLst>
                <a:path w="3780" h="494" extrusionOk="0">
                  <a:moveTo>
                    <a:pt x="60" y="0"/>
                  </a:moveTo>
                  <a:cubicBezTo>
                    <a:pt x="25" y="0"/>
                    <a:pt x="0" y="51"/>
                    <a:pt x="39" y="70"/>
                  </a:cubicBezTo>
                  <a:cubicBezTo>
                    <a:pt x="641" y="360"/>
                    <a:pt x="1366" y="494"/>
                    <a:pt x="2086" y="494"/>
                  </a:cubicBezTo>
                  <a:cubicBezTo>
                    <a:pt x="2645" y="494"/>
                    <a:pt x="3202" y="413"/>
                    <a:pt x="3694" y="263"/>
                  </a:cubicBezTo>
                  <a:cubicBezTo>
                    <a:pt x="3779" y="237"/>
                    <a:pt x="3750" y="123"/>
                    <a:pt x="3671" y="123"/>
                  </a:cubicBezTo>
                  <a:cubicBezTo>
                    <a:pt x="3666" y="123"/>
                    <a:pt x="3661" y="123"/>
                    <a:pt x="3656" y="124"/>
                  </a:cubicBezTo>
                  <a:cubicBezTo>
                    <a:pt x="3121" y="214"/>
                    <a:pt x="2595" y="310"/>
                    <a:pt x="2053" y="310"/>
                  </a:cubicBezTo>
                  <a:cubicBezTo>
                    <a:pt x="1987" y="310"/>
                    <a:pt x="1921" y="308"/>
                    <a:pt x="1855" y="305"/>
                  </a:cubicBezTo>
                  <a:cubicBezTo>
                    <a:pt x="1243" y="278"/>
                    <a:pt x="664" y="113"/>
                    <a:pt x="68" y="1"/>
                  </a:cubicBezTo>
                  <a:cubicBezTo>
                    <a:pt x="65" y="1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79;p34">
              <a:extLst>
                <a:ext uri="{FF2B5EF4-FFF2-40B4-BE49-F238E27FC236}">
                  <a16:creationId xmlns:a16="http://schemas.microsoft.com/office/drawing/2014/main" id="{265BB858-D534-4657-9DE0-CD7694ED6A12}"/>
                </a:ext>
              </a:extLst>
            </p:cNvPr>
            <p:cNvSpPr/>
            <p:nvPr/>
          </p:nvSpPr>
          <p:spPr>
            <a:xfrm>
              <a:off x="7890975" y="2343925"/>
              <a:ext cx="91075" cy="21550"/>
            </a:xfrm>
            <a:custGeom>
              <a:avLst/>
              <a:gdLst/>
              <a:ahLst/>
              <a:cxnLst/>
              <a:rect l="l" t="t" r="r" b="b"/>
              <a:pathLst>
                <a:path w="3643" h="862" extrusionOk="0">
                  <a:moveTo>
                    <a:pt x="81" y="1"/>
                  </a:moveTo>
                  <a:cubicBezTo>
                    <a:pt x="36" y="1"/>
                    <a:pt x="0" y="62"/>
                    <a:pt x="39" y="99"/>
                  </a:cubicBezTo>
                  <a:lnTo>
                    <a:pt x="40" y="99"/>
                  </a:lnTo>
                  <a:cubicBezTo>
                    <a:pt x="605" y="629"/>
                    <a:pt x="1361" y="861"/>
                    <a:pt x="2124" y="861"/>
                  </a:cubicBezTo>
                  <a:cubicBezTo>
                    <a:pt x="2611" y="861"/>
                    <a:pt x="3101" y="767"/>
                    <a:pt x="3546" y="594"/>
                  </a:cubicBezTo>
                  <a:cubicBezTo>
                    <a:pt x="3642" y="557"/>
                    <a:pt x="3618" y="416"/>
                    <a:pt x="3528" y="416"/>
                  </a:cubicBezTo>
                  <a:cubicBezTo>
                    <a:pt x="3519" y="416"/>
                    <a:pt x="3509" y="418"/>
                    <a:pt x="3498" y="421"/>
                  </a:cubicBezTo>
                  <a:cubicBezTo>
                    <a:pt x="3036" y="569"/>
                    <a:pt x="2590" y="646"/>
                    <a:pt x="2156" y="646"/>
                  </a:cubicBezTo>
                  <a:cubicBezTo>
                    <a:pt x="1449" y="646"/>
                    <a:pt x="774" y="442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80;p34">
              <a:extLst>
                <a:ext uri="{FF2B5EF4-FFF2-40B4-BE49-F238E27FC236}">
                  <a16:creationId xmlns:a16="http://schemas.microsoft.com/office/drawing/2014/main" id="{6C6088FF-82C0-4691-8005-A7E18363DB4D}"/>
                </a:ext>
              </a:extLst>
            </p:cNvPr>
            <p:cNvSpPr/>
            <p:nvPr/>
          </p:nvSpPr>
          <p:spPr>
            <a:xfrm>
              <a:off x="7940575" y="1526525"/>
              <a:ext cx="159175" cy="256875"/>
            </a:xfrm>
            <a:custGeom>
              <a:avLst/>
              <a:gdLst/>
              <a:ahLst/>
              <a:cxnLst/>
              <a:rect l="l" t="t" r="r" b="b"/>
              <a:pathLst>
                <a:path w="6367" h="10275" extrusionOk="0">
                  <a:moveTo>
                    <a:pt x="6366" y="0"/>
                  </a:moveTo>
                  <a:lnTo>
                    <a:pt x="1" y="4316"/>
                  </a:lnTo>
                  <a:lnTo>
                    <a:pt x="1" y="9016"/>
                  </a:lnTo>
                  <a:cubicBezTo>
                    <a:pt x="1" y="9016"/>
                    <a:pt x="1607" y="10274"/>
                    <a:pt x="3117" y="10274"/>
                  </a:cubicBezTo>
                  <a:cubicBezTo>
                    <a:pt x="4626" y="10274"/>
                    <a:pt x="6366" y="9224"/>
                    <a:pt x="6366" y="9224"/>
                  </a:cubicBezTo>
                  <a:lnTo>
                    <a:pt x="6366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81;p34">
              <a:extLst>
                <a:ext uri="{FF2B5EF4-FFF2-40B4-BE49-F238E27FC236}">
                  <a16:creationId xmlns:a16="http://schemas.microsoft.com/office/drawing/2014/main" id="{A35225E1-FDCB-4DCF-8205-9C07D93B5F37}"/>
                </a:ext>
              </a:extLst>
            </p:cNvPr>
            <p:cNvSpPr/>
            <p:nvPr/>
          </p:nvSpPr>
          <p:spPr>
            <a:xfrm>
              <a:off x="7940575" y="1561925"/>
              <a:ext cx="143825" cy="142500"/>
            </a:xfrm>
            <a:custGeom>
              <a:avLst/>
              <a:gdLst/>
              <a:ahLst/>
              <a:cxnLst/>
              <a:rect l="l" t="t" r="r" b="b"/>
              <a:pathLst>
                <a:path w="5753" h="5700" extrusionOk="0">
                  <a:moveTo>
                    <a:pt x="5752" y="0"/>
                  </a:moveTo>
                  <a:lnTo>
                    <a:pt x="1" y="3212"/>
                  </a:lnTo>
                  <a:lnTo>
                    <a:pt x="1" y="5558"/>
                  </a:lnTo>
                  <a:cubicBezTo>
                    <a:pt x="1" y="5558"/>
                    <a:pt x="509" y="5699"/>
                    <a:pt x="1223" y="5699"/>
                  </a:cubicBezTo>
                  <a:cubicBezTo>
                    <a:pt x="2866" y="5699"/>
                    <a:pt x="5602" y="4950"/>
                    <a:pt x="575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82;p34">
              <a:extLst>
                <a:ext uri="{FF2B5EF4-FFF2-40B4-BE49-F238E27FC236}">
                  <a16:creationId xmlns:a16="http://schemas.microsoft.com/office/drawing/2014/main" id="{A4DB982E-E0DA-467B-BF9F-8CCB88F0346A}"/>
                </a:ext>
              </a:extLst>
            </p:cNvPr>
            <p:cNvSpPr/>
            <p:nvPr/>
          </p:nvSpPr>
          <p:spPr>
            <a:xfrm>
              <a:off x="8088175" y="1467100"/>
              <a:ext cx="53900" cy="68875"/>
            </a:xfrm>
            <a:custGeom>
              <a:avLst/>
              <a:gdLst/>
              <a:ahLst/>
              <a:cxnLst/>
              <a:rect l="l" t="t" r="r" b="b"/>
              <a:pathLst>
                <a:path w="2156" h="2755" extrusionOk="0">
                  <a:moveTo>
                    <a:pt x="1095" y="0"/>
                  </a:moveTo>
                  <a:cubicBezTo>
                    <a:pt x="1038" y="0"/>
                    <a:pt x="980" y="4"/>
                    <a:pt x="924" y="12"/>
                  </a:cubicBezTo>
                  <a:cubicBezTo>
                    <a:pt x="679" y="45"/>
                    <a:pt x="447" y="141"/>
                    <a:pt x="217" y="235"/>
                  </a:cubicBezTo>
                  <a:lnTo>
                    <a:pt x="0" y="2606"/>
                  </a:lnTo>
                  <a:cubicBezTo>
                    <a:pt x="186" y="2707"/>
                    <a:pt x="395" y="2754"/>
                    <a:pt x="604" y="2754"/>
                  </a:cubicBezTo>
                  <a:cubicBezTo>
                    <a:pt x="964" y="2754"/>
                    <a:pt x="1328" y="2613"/>
                    <a:pt x="1591" y="2359"/>
                  </a:cubicBezTo>
                  <a:cubicBezTo>
                    <a:pt x="2005" y="1957"/>
                    <a:pt x="2156" y="1306"/>
                    <a:pt x="1999" y="744"/>
                  </a:cubicBezTo>
                  <a:cubicBezTo>
                    <a:pt x="1936" y="517"/>
                    <a:pt x="1821" y="298"/>
                    <a:pt x="1635" y="161"/>
                  </a:cubicBezTo>
                  <a:cubicBezTo>
                    <a:pt x="1480" y="47"/>
                    <a:pt x="1288" y="0"/>
                    <a:pt x="109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83;p34">
              <a:extLst>
                <a:ext uri="{FF2B5EF4-FFF2-40B4-BE49-F238E27FC236}">
                  <a16:creationId xmlns:a16="http://schemas.microsoft.com/office/drawing/2014/main" id="{A72B1805-2EEB-4AE3-8F4E-2A409185211A}"/>
                </a:ext>
              </a:extLst>
            </p:cNvPr>
            <p:cNvSpPr/>
            <p:nvPr/>
          </p:nvSpPr>
          <p:spPr>
            <a:xfrm>
              <a:off x="8102750" y="1476600"/>
              <a:ext cx="27325" cy="44475"/>
            </a:xfrm>
            <a:custGeom>
              <a:avLst/>
              <a:gdLst/>
              <a:ahLst/>
              <a:cxnLst/>
              <a:rect l="l" t="t" r="r" b="b"/>
              <a:pathLst>
                <a:path w="1093" h="1779" extrusionOk="0">
                  <a:moveTo>
                    <a:pt x="637" y="1"/>
                  </a:moveTo>
                  <a:cubicBezTo>
                    <a:pt x="625" y="1"/>
                    <a:pt x="614" y="5"/>
                    <a:pt x="603" y="15"/>
                  </a:cubicBezTo>
                  <a:lnTo>
                    <a:pt x="604" y="15"/>
                  </a:lnTo>
                  <a:cubicBezTo>
                    <a:pt x="394" y="224"/>
                    <a:pt x="226" y="448"/>
                    <a:pt x="66" y="694"/>
                  </a:cubicBezTo>
                  <a:lnTo>
                    <a:pt x="66" y="694"/>
                  </a:lnTo>
                  <a:cubicBezTo>
                    <a:pt x="51" y="714"/>
                    <a:pt x="38" y="736"/>
                    <a:pt x="25" y="759"/>
                  </a:cubicBezTo>
                  <a:cubicBezTo>
                    <a:pt x="1" y="797"/>
                    <a:pt x="37" y="841"/>
                    <a:pt x="75" y="841"/>
                  </a:cubicBezTo>
                  <a:cubicBezTo>
                    <a:pt x="87" y="841"/>
                    <a:pt x="100" y="836"/>
                    <a:pt x="110" y="825"/>
                  </a:cubicBezTo>
                  <a:cubicBezTo>
                    <a:pt x="203" y="725"/>
                    <a:pt x="305" y="683"/>
                    <a:pt x="400" y="683"/>
                  </a:cubicBezTo>
                  <a:cubicBezTo>
                    <a:pt x="658" y="683"/>
                    <a:pt x="868" y="990"/>
                    <a:pt x="721" y="1287"/>
                  </a:cubicBezTo>
                  <a:cubicBezTo>
                    <a:pt x="617" y="1497"/>
                    <a:pt x="404" y="1552"/>
                    <a:pt x="205" y="1632"/>
                  </a:cubicBezTo>
                  <a:cubicBezTo>
                    <a:pt x="148" y="1655"/>
                    <a:pt x="134" y="1745"/>
                    <a:pt x="205" y="1763"/>
                  </a:cubicBezTo>
                  <a:cubicBezTo>
                    <a:pt x="250" y="1774"/>
                    <a:pt x="294" y="1779"/>
                    <a:pt x="338" y="1779"/>
                  </a:cubicBezTo>
                  <a:cubicBezTo>
                    <a:pt x="753" y="1779"/>
                    <a:pt x="1093" y="1324"/>
                    <a:pt x="975" y="915"/>
                  </a:cubicBezTo>
                  <a:cubicBezTo>
                    <a:pt x="901" y="657"/>
                    <a:pt x="670" y="502"/>
                    <a:pt x="444" y="502"/>
                  </a:cubicBezTo>
                  <a:cubicBezTo>
                    <a:pt x="397" y="502"/>
                    <a:pt x="350" y="508"/>
                    <a:pt x="305" y="522"/>
                  </a:cubicBezTo>
                  <a:lnTo>
                    <a:pt x="305" y="522"/>
                  </a:lnTo>
                  <a:cubicBezTo>
                    <a:pt x="417" y="368"/>
                    <a:pt x="541" y="222"/>
                    <a:pt x="673" y="84"/>
                  </a:cubicBezTo>
                  <a:cubicBezTo>
                    <a:pt x="707" y="49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84;p34">
              <a:extLst>
                <a:ext uri="{FF2B5EF4-FFF2-40B4-BE49-F238E27FC236}">
                  <a16:creationId xmlns:a16="http://schemas.microsoft.com/office/drawing/2014/main" id="{9E340E8C-113C-4EC5-A1B4-F290ECF1C971}"/>
                </a:ext>
              </a:extLst>
            </p:cNvPr>
            <p:cNvSpPr/>
            <p:nvPr/>
          </p:nvSpPr>
          <p:spPr>
            <a:xfrm>
              <a:off x="7863750" y="1340150"/>
              <a:ext cx="261350" cy="310375"/>
            </a:xfrm>
            <a:custGeom>
              <a:avLst/>
              <a:gdLst/>
              <a:ahLst/>
              <a:cxnLst/>
              <a:rect l="l" t="t" r="r" b="b"/>
              <a:pathLst>
                <a:path w="10454" h="12415" extrusionOk="0">
                  <a:moveTo>
                    <a:pt x="5772" y="0"/>
                  </a:moveTo>
                  <a:cubicBezTo>
                    <a:pt x="4740" y="0"/>
                    <a:pt x="1840" y="421"/>
                    <a:pt x="1030" y="5024"/>
                  </a:cubicBezTo>
                  <a:cubicBezTo>
                    <a:pt x="1" y="10886"/>
                    <a:pt x="1778" y="12401"/>
                    <a:pt x="4082" y="12414"/>
                  </a:cubicBezTo>
                  <a:cubicBezTo>
                    <a:pt x="4098" y="12414"/>
                    <a:pt x="4114" y="12414"/>
                    <a:pt x="4129" y="12414"/>
                  </a:cubicBezTo>
                  <a:cubicBezTo>
                    <a:pt x="6834" y="12414"/>
                    <a:pt x="8456" y="11086"/>
                    <a:pt x="8993" y="8124"/>
                  </a:cubicBezTo>
                  <a:cubicBezTo>
                    <a:pt x="9800" y="3665"/>
                    <a:pt x="10453" y="293"/>
                    <a:pt x="6141" y="21"/>
                  </a:cubicBezTo>
                  <a:cubicBezTo>
                    <a:pt x="6141" y="21"/>
                    <a:pt x="6003" y="0"/>
                    <a:pt x="577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285;p34">
              <a:extLst>
                <a:ext uri="{FF2B5EF4-FFF2-40B4-BE49-F238E27FC236}">
                  <a16:creationId xmlns:a16="http://schemas.microsoft.com/office/drawing/2014/main" id="{28DA1062-E6D5-45A5-92AE-3F6A52B8582F}"/>
                </a:ext>
              </a:extLst>
            </p:cNvPr>
            <p:cNvSpPr/>
            <p:nvPr/>
          </p:nvSpPr>
          <p:spPr>
            <a:xfrm>
              <a:off x="7961125" y="1432825"/>
              <a:ext cx="23450" cy="107700"/>
            </a:xfrm>
            <a:custGeom>
              <a:avLst/>
              <a:gdLst/>
              <a:ahLst/>
              <a:cxnLst/>
              <a:rect l="l" t="t" r="r" b="b"/>
              <a:pathLst>
                <a:path w="938" h="4308" extrusionOk="0">
                  <a:moveTo>
                    <a:pt x="307" y="1"/>
                  </a:moveTo>
                  <a:cubicBezTo>
                    <a:pt x="283" y="1"/>
                    <a:pt x="258" y="17"/>
                    <a:pt x="255" y="48"/>
                  </a:cubicBezTo>
                  <a:cubicBezTo>
                    <a:pt x="135" y="1197"/>
                    <a:pt x="0" y="2496"/>
                    <a:pt x="120" y="3647"/>
                  </a:cubicBezTo>
                  <a:cubicBezTo>
                    <a:pt x="158" y="4007"/>
                    <a:pt x="309" y="4308"/>
                    <a:pt x="643" y="4308"/>
                  </a:cubicBezTo>
                  <a:cubicBezTo>
                    <a:pt x="698" y="4308"/>
                    <a:pt x="757" y="4300"/>
                    <a:pt x="822" y="4283"/>
                  </a:cubicBezTo>
                  <a:cubicBezTo>
                    <a:pt x="937" y="4251"/>
                    <a:pt x="899" y="4090"/>
                    <a:pt x="793" y="4090"/>
                  </a:cubicBezTo>
                  <a:cubicBezTo>
                    <a:pt x="786" y="4090"/>
                    <a:pt x="778" y="4091"/>
                    <a:pt x="770" y="4093"/>
                  </a:cubicBezTo>
                  <a:cubicBezTo>
                    <a:pt x="744" y="4098"/>
                    <a:pt x="720" y="4100"/>
                    <a:pt x="697" y="4100"/>
                  </a:cubicBezTo>
                  <a:cubicBezTo>
                    <a:pt x="91" y="4100"/>
                    <a:pt x="315" y="2358"/>
                    <a:pt x="321" y="2058"/>
                  </a:cubicBezTo>
                  <a:cubicBezTo>
                    <a:pt x="336" y="1387"/>
                    <a:pt x="361" y="718"/>
                    <a:pt x="352" y="48"/>
                  </a:cubicBezTo>
                  <a:cubicBezTo>
                    <a:pt x="352" y="16"/>
                    <a:pt x="330" y="1"/>
                    <a:pt x="30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286;p34">
              <a:extLst>
                <a:ext uri="{FF2B5EF4-FFF2-40B4-BE49-F238E27FC236}">
                  <a16:creationId xmlns:a16="http://schemas.microsoft.com/office/drawing/2014/main" id="{C874D216-A939-4F8A-9E37-C000E1E5CECB}"/>
                </a:ext>
              </a:extLst>
            </p:cNvPr>
            <p:cNvSpPr/>
            <p:nvPr/>
          </p:nvSpPr>
          <p:spPr>
            <a:xfrm>
              <a:off x="7983450" y="1475825"/>
              <a:ext cx="18450" cy="18850"/>
            </a:xfrm>
            <a:custGeom>
              <a:avLst/>
              <a:gdLst/>
              <a:ahLst/>
              <a:cxnLst/>
              <a:rect l="l" t="t" r="r" b="b"/>
              <a:pathLst>
                <a:path w="738" h="754" extrusionOk="0">
                  <a:moveTo>
                    <a:pt x="369" y="1"/>
                  </a:moveTo>
                  <a:cubicBezTo>
                    <a:pt x="166" y="1"/>
                    <a:pt x="0" y="169"/>
                    <a:pt x="0" y="377"/>
                  </a:cubicBezTo>
                  <a:cubicBezTo>
                    <a:pt x="0" y="586"/>
                    <a:pt x="166" y="753"/>
                    <a:pt x="369" y="753"/>
                  </a:cubicBezTo>
                  <a:cubicBezTo>
                    <a:pt x="572" y="753"/>
                    <a:pt x="738" y="586"/>
                    <a:pt x="738" y="377"/>
                  </a:cubicBezTo>
                  <a:cubicBezTo>
                    <a:pt x="738" y="169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287;p34">
              <a:extLst>
                <a:ext uri="{FF2B5EF4-FFF2-40B4-BE49-F238E27FC236}">
                  <a16:creationId xmlns:a16="http://schemas.microsoft.com/office/drawing/2014/main" id="{CD968DBA-1010-4894-89F0-20840ECCF7DD}"/>
                </a:ext>
              </a:extLst>
            </p:cNvPr>
            <p:cNvSpPr/>
            <p:nvPr/>
          </p:nvSpPr>
          <p:spPr>
            <a:xfrm>
              <a:off x="7916200" y="1475850"/>
              <a:ext cx="18450" cy="18825"/>
            </a:xfrm>
            <a:custGeom>
              <a:avLst/>
              <a:gdLst/>
              <a:ahLst/>
              <a:cxnLst/>
              <a:rect l="l" t="t" r="r" b="b"/>
              <a:pathLst>
                <a:path w="738" h="753" extrusionOk="0">
                  <a:moveTo>
                    <a:pt x="369" y="1"/>
                  </a:moveTo>
                  <a:cubicBezTo>
                    <a:pt x="166" y="1"/>
                    <a:pt x="0" y="168"/>
                    <a:pt x="0" y="376"/>
                  </a:cubicBezTo>
                  <a:cubicBezTo>
                    <a:pt x="0" y="585"/>
                    <a:pt x="166" y="752"/>
                    <a:pt x="369" y="752"/>
                  </a:cubicBezTo>
                  <a:cubicBezTo>
                    <a:pt x="572" y="752"/>
                    <a:pt x="738" y="585"/>
                    <a:pt x="738" y="376"/>
                  </a:cubicBezTo>
                  <a:cubicBezTo>
                    <a:pt x="738" y="168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288;p34">
              <a:extLst>
                <a:ext uri="{FF2B5EF4-FFF2-40B4-BE49-F238E27FC236}">
                  <a16:creationId xmlns:a16="http://schemas.microsoft.com/office/drawing/2014/main" id="{94CC351F-6C17-43DB-A251-FDAB3CC98CCA}"/>
                </a:ext>
              </a:extLst>
            </p:cNvPr>
            <p:cNvSpPr/>
            <p:nvPr/>
          </p:nvSpPr>
          <p:spPr>
            <a:xfrm>
              <a:off x="7915100" y="1440675"/>
              <a:ext cx="39975" cy="12050"/>
            </a:xfrm>
            <a:custGeom>
              <a:avLst/>
              <a:gdLst/>
              <a:ahLst/>
              <a:cxnLst/>
              <a:rect l="l" t="t" r="r" b="b"/>
              <a:pathLst>
                <a:path w="1599" h="482" extrusionOk="0">
                  <a:moveTo>
                    <a:pt x="871" y="1"/>
                  </a:moveTo>
                  <a:cubicBezTo>
                    <a:pt x="532" y="1"/>
                    <a:pt x="185" y="122"/>
                    <a:pt x="26" y="378"/>
                  </a:cubicBezTo>
                  <a:cubicBezTo>
                    <a:pt x="0" y="419"/>
                    <a:pt x="35" y="481"/>
                    <a:pt x="81" y="481"/>
                  </a:cubicBezTo>
                  <a:cubicBezTo>
                    <a:pt x="88" y="481"/>
                    <a:pt x="95" y="480"/>
                    <a:pt x="102" y="477"/>
                  </a:cubicBezTo>
                  <a:cubicBezTo>
                    <a:pt x="320" y="393"/>
                    <a:pt x="495" y="265"/>
                    <a:pt x="736" y="235"/>
                  </a:cubicBezTo>
                  <a:cubicBezTo>
                    <a:pt x="779" y="229"/>
                    <a:pt x="821" y="227"/>
                    <a:pt x="862" y="227"/>
                  </a:cubicBezTo>
                  <a:cubicBezTo>
                    <a:pt x="1069" y="227"/>
                    <a:pt x="1250" y="292"/>
                    <a:pt x="1454" y="365"/>
                  </a:cubicBezTo>
                  <a:cubicBezTo>
                    <a:pt x="1466" y="369"/>
                    <a:pt x="1477" y="371"/>
                    <a:pt x="1488" y="371"/>
                  </a:cubicBezTo>
                  <a:cubicBezTo>
                    <a:pt x="1573" y="371"/>
                    <a:pt x="1598" y="243"/>
                    <a:pt x="1527" y="189"/>
                  </a:cubicBezTo>
                  <a:cubicBezTo>
                    <a:pt x="1363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289;p34">
              <a:extLst>
                <a:ext uri="{FF2B5EF4-FFF2-40B4-BE49-F238E27FC236}">
                  <a16:creationId xmlns:a16="http://schemas.microsoft.com/office/drawing/2014/main" id="{EBA80F08-EB1D-4DE1-9983-5BA72A5F3A12}"/>
                </a:ext>
              </a:extLst>
            </p:cNvPr>
            <p:cNvSpPr/>
            <p:nvPr/>
          </p:nvSpPr>
          <p:spPr>
            <a:xfrm>
              <a:off x="7994000" y="1437750"/>
              <a:ext cx="39950" cy="12050"/>
            </a:xfrm>
            <a:custGeom>
              <a:avLst/>
              <a:gdLst/>
              <a:ahLst/>
              <a:cxnLst/>
              <a:rect l="l" t="t" r="r" b="b"/>
              <a:pathLst>
                <a:path w="1598" h="482" extrusionOk="0">
                  <a:moveTo>
                    <a:pt x="871" y="1"/>
                  </a:moveTo>
                  <a:cubicBezTo>
                    <a:pt x="532" y="1"/>
                    <a:pt x="186" y="122"/>
                    <a:pt x="26" y="377"/>
                  </a:cubicBezTo>
                  <a:cubicBezTo>
                    <a:pt x="0" y="419"/>
                    <a:pt x="35" y="481"/>
                    <a:pt x="83" y="481"/>
                  </a:cubicBezTo>
                  <a:cubicBezTo>
                    <a:pt x="89" y="481"/>
                    <a:pt x="96" y="480"/>
                    <a:pt x="102" y="477"/>
                  </a:cubicBezTo>
                  <a:lnTo>
                    <a:pt x="101" y="477"/>
                  </a:lnTo>
                  <a:cubicBezTo>
                    <a:pt x="319" y="392"/>
                    <a:pt x="496" y="264"/>
                    <a:pt x="735" y="234"/>
                  </a:cubicBezTo>
                  <a:cubicBezTo>
                    <a:pt x="778" y="229"/>
                    <a:pt x="819" y="226"/>
                    <a:pt x="860" y="226"/>
                  </a:cubicBezTo>
                  <a:cubicBezTo>
                    <a:pt x="1068" y="226"/>
                    <a:pt x="1249" y="292"/>
                    <a:pt x="1453" y="364"/>
                  </a:cubicBezTo>
                  <a:cubicBezTo>
                    <a:pt x="1465" y="369"/>
                    <a:pt x="1477" y="371"/>
                    <a:pt x="1487" y="371"/>
                  </a:cubicBezTo>
                  <a:cubicBezTo>
                    <a:pt x="1572" y="371"/>
                    <a:pt x="1597" y="242"/>
                    <a:pt x="1527" y="189"/>
                  </a:cubicBezTo>
                  <a:cubicBezTo>
                    <a:pt x="1362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290;p34">
              <a:extLst>
                <a:ext uri="{FF2B5EF4-FFF2-40B4-BE49-F238E27FC236}">
                  <a16:creationId xmlns:a16="http://schemas.microsoft.com/office/drawing/2014/main" id="{3A444361-8AE9-4A4E-AE43-E185F35B1084}"/>
                </a:ext>
              </a:extLst>
            </p:cNvPr>
            <p:cNvSpPr/>
            <p:nvPr/>
          </p:nvSpPr>
          <p:spPr>
            <a:xfrm>
              <a:off x="7964000" y="1546375"/>
              <a:ext cx="34325" cy="17725"/>
            </a:xfrm>
            <a:custGeom>
              <a:avLst/>
              <a:gdLst/>
              <a:ahLst/>
              <a:cxnLst/>
              <a:rect l="l" t="t" r="r" b="b"/>
              <a:pathLst>
                <a:path w="1373" h="709" extrusionOk="0">
                  <a:moveTo>
                    <a:pt x="1288" y="1"/>
                  </a:moveTo>
                  <a:cubicBezTo>
                    <a:pt x="1264" y="1"/>
                    <a:pt x="1240" y="12"/>
                    <a:pt x="1225" y="37"/>
                  </a:cubicBezTo>
                  <a:cubicBezTo>
                    <a:pt x="1101" y="241"/>
                    <a:pt x="1030" y="440"/>
                    <a:pt x="770" y="509"/>
                  </a:cubicBezTo>
                  <a:cubicBezTo>
                    <a:pt x="723" y="522"/>
                    <a:pt x="677" y="527"/>
                    <a:pt x="634" y="527"/>
                  </a:cubicBezTo>
                  <a:cubicBezTo>
                    <a:pt x="432" y="527"/>
                    <a:pt x="273" y="405"/>
                    <a:pt x="102" y="288"/>
                  </a:cubicBezTo>
                  <a:cubicBezTo>
                    <a:pt x="94" y="282"/>
                    <a:pt x="84" y="280"/>
                    <a:pt x="75" y="280"/>
                  </a:cubicBezTo>
                  <a:cubicBezTo>
                    <a:pt x="38" y="280"/>
                    <a:pt x="0" y="317"/>
                    <a:pt x="15" y="355"/>
                  </a:cubicBezTo>
                  <a:lnTo>
                    <a:pt x="16" y="355"/>
                  </a:lnTo>
                  <a:cubicBezTo>
                    <a:pt x="117" y="600"/>
                    <a:pt x="357" y="709"/>
                    <a:pt x="607" y="709"/>
                  </a:cubicBezTo>
                  <a:cubicBezTo>
                    <a:pt x="979" y="709"/>
                    <a:pt x="1373" y="468"/>
                    <a:pt x="1363" y="75"/>
                  </a:cubicBezTo>
                  <a:cubicBezTo>
                    <a:pt x="1363" y="29"/>
                    <a:pt x="1326" y="1"/>
                    <a:pt x="1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291;p34">
              <a:extLst>
                <a:ext uri="{FF2B5EF4-FFF2-40B4-BE49-F238E27FC236}">
                  <a16:creationId xmlns:a16="http://schemas.microsoft.com/office/drawing/2014/main" id="{5A0EFA54-553C-413D-9A85-8A7CCBCAE902}"/>
                </a:ext>
              </a:extLst>
            </p:cNvPr>
            <p:cNvSpPr/>
            <p:nvPr/>
          </p:nvSpPr>
          <p:spPr>
            <a:xfrm>
              <a:off x="7830575" y="1309325"/>
              <a:ext cx="279825" cy="163400"/>
            </a:xfrm>
            <a:custGeom>
              <a:avLst/>
              <a:gdLst/>
              <a:ahLst/>
              <a:cxnLst/>
              <a:rect l="l" t="t" r="r" b="b"/>
              <a:pathLst>
                <a:path w="11193" h="6536" extrusionOk="0">
                  <a:moveTo>
                    <a:pt x="6593" y="0"/>
                  </a:moveTo>
                  <a:cubicBezTo>
                    <a:pt x="5947" y="0"/>
                    <a:pt x="5300" y="266"/>
                    <a:pt x="4856" y="736"/>
                  </a:cubicBezTo>
                  <a:cubicBezTo>
                    <a:pt x="4609" y="997"/>
                    <a:pt x="4425" y="1310"/>
                    <a:pt x="4196" y="1586"/>
                  </a:cubicBezTo>
                  <a:cubicBezTo>
                    <a:pt x="3969" y="1863"/>
                    <a:pt x="3676" y="2114"/>
                    <a:pt x="3323" y="2177"/>
                  </a:cubicBezTo>
                  <a:cubicBezTo>
                    <a:pt x="3259" y="2189"/>
                    <a:pt x="3195" y="2194"/>
                    <a:pt x="3131" y="2194"/>
                  </a:cubicBezTo>
                  <a:cubicBezTo>
                    <a:pt x="2772" y="2194"/>
                    <a:pt x="2416" y="2037"/>
                    <a:pt x="2056" y="1973"/>
                  </a:cubicBezTo>
                  <a:cubicBezTo>
                    <a:pt x="1950" y="1954"/>
                    <a:pt x="1842" y="1944"/>
                    <a:pt x="1733" y="1944"/>
                  </a:cubicBezTo>
                  <a:cubicBezTo>
                    <a:pt x="1127" y="1944"/>
                    <a:pt x="511" y="2237"/>
                    <a:pt x="258" y="2781"/>
                  </a:cubicBezTo>
                  <a:cubicBezTo>
                    <a:pt x="1" y="3339"/>
                    <a:pt x="190" y="4042"/>
                    <a:pt x="637" y="4464"/>
                  </a:cubicBezTo>
                  <a:cubicBezTo>
                    <a:pt x="1010" y="4816"/>
                    <a:pt x="1529" y="4983"/>
                    <a:pt x="2045" y="4983"/>
                  </a:cubicBezTo>
                  <a:cubicBezTo>
                    <a:pt x="2146" y="4983"/>
                    <a:pt x="2248" y="4976"/>
                    <a:pt x="2348" y="4964"/>
                  </a:cubicBezTo>
                  <a:cubicBezTo>
                    <a:pt x="2957" y="4886"/>
                    <a:pt x="3523" y="4596"/>
                    <a:pt x="4014" y="4226"/>
                  </a:cubicBezTo>
                  <a:cubicBezTo>
                    <a:pt x="4358" y="4568"/>
                    <a:pt x="4843" y="4741"/>
                    <a:pt x="5326" y="4741"/>
                  </a:cubicBezTo>
                  <a:cubicBezTo>
                    <a:pt x="5774" y="4741"/>
                    <a:pt x="6222" y="4592"/>
                    <a:pt x="6556" y="4293"/>
                  </a:cubicBezTo>
                  <a:cubicBezTo>
                    <a:pt x="6846" y="4035"/>
                    <a:pt x="7050" y="3690"/>
                    <a:pt x="7350" y="3443"/>
                  </a:cubicBezTo>
                  <a:cubicBezTo>
                    <a:pt x="7604" y="3236"/>
                    <a:pt x="7928" y="3108"/>
                    <a:pt x="8255" y="3108"/>
                  </a:cubicBezTo>
                  <a:cubicBezTo>
                    <a:pt x="8294" y="3108"/>
                    <a:pt x="8332" y="3110"/>
                    <a:pt x="8371" y="3113"/>
                  </a:cubicBezTo>
                  <a:cubicBezTo>
                    <a:pt x="8736" y="3149"/>
                    <a:pt x="9087" y="3362"/>
                    <a:pt x="9257" y="3688"/>
                  </a:cubicBezTo>
                  <a:cubicBezTo>
                    <a:pt x="9376" y="3915"/>
                    <a:pt x="9402" y="4177"/>
                    <a:pt x="9440" y="4431"/>
                  </a:cubicBezTo>
                  <a:cubicBezTo>
                    <a:pt x="9478" y="4684"/>
                    <a:pt x="9533" y="4947"/>
                    <a:pt x="9696" y="5146"/>
                  </a:cubicBezTo>
                  <a:cubicBezTo>
                    <a:pt x="9809" y="5286"/>
                    <a:pt x="9991" y="5382"/>
                    <a:pt x="10167" y="5382"/>
                  </a:cubicBezTo>
                  <a:cubicBezTo>
                    <a:pt x="10240" y="5382"/>
                    <a:pt x="10312" y="5366"/>
                    <a:pt x="10377" y="5329"/>
                  </a:cubicBezTo>
                  <a:lnTo>
                    <a:pt x="10377" y="5329"/>
                  </a:lnTo>
                  <a:cubicBezTo>
                    <a:pt x="10300" y="5610"/>
                    <a:pt x="10222" y="5912"/>
                    <a:pt x="10324" y="6185"/>
                  </a:cubicBezTo>
                  <a:cubicBezTo>
                    <a:pt x="10398" y="6383"/>
                    <a:pt x="10611" y="6535"/>
                    <a:pt x="10808" y="6535"/>
                  </a:cubicBezTo>
                  <a:cubicBezTo>
                    <a:pt x="10884" y="6535"/>
                    <a:pt x="10957" y="6513"/>
                    <a:pt x="11019" y="6463"/>
                  </a:cubicBezTo>
                  <a:cubicBezTo>
                    <a:pt x="11183" y="6331"/>
                    <a:pt x="11193" y="6090"/>
                    <a:pt x="11188" y="5880"/>
                  </a:cubicBezTo>
                  <a:cubicBezTo>
                    <a:pt x="11165" y="4936"/>
                    <a:pt x="11108" y="3990"/>
                    <a:pt x="10948" y="3058"/>
                  </a:cubicBezTo>
                  <a:cubicBezTo>
                    <a:pt x="10889" y="2715"/>
                    <a:pt x="10815" y="2369"/>
                    <a:pt x="10652" y="2062"/>
                  </a:cubicBezTo>
                  <a:cubicBezTo>
                    <a:pt x="10487" y="1754"/>
                    <a:pt x="10223" y="1486"/>
                    <a:pt x="9888" y="1389"/>
                  </a:cubicBezTo>
                  <a:cubicBezTo>
                    <a:pt x="9745" y="1348"/>
                    <a:pt x="9595" y="1316"/>
                    <a:pt x="9455" y="1316"/>
                  </a:cubicBezTo>
                  <a:cubicBezTo>
                    <a:pt x="9266" y="1316"/>
                    <a:pt x="9095" y="1373"/>
                    <a:pt x="8986" y="1541"/>
                  </a:cubicBezTo>
                  <a:cubicBezTo>
                    <a:pt x="8745" y="755"/>
                    <a:pt x="7911" y="247"/>
                    <a:pt x="7111" y="59"/>
                  </a:cubicBezTo>
                  <a:cubicBezTo>
                    <a:pt x="6941" y="20"/>
                    <a:pt x="6767" y="0"/>
                    <a:pt x="6593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292;p34">
              <a:extLst>
                <a:ext uri="{FF2B5EF4-FFF2-40B4-BE49-F238E27FC236}">
                  <a16:creationId xmlns:a16="http://schemas.microsoft.com/office/drawing/2014/main" id="{1DA5AA0E-4B4B-4737-BF40-94ECE7AB67D6}"/>
                </a:ext>
              </a:extLst>
            </p:cNvPr>
            <p:cNvSpPr/>
            <p:nvPr/>
          </p:nvSpPr>
          <p:spPr>
            <a:xfrm>
              <a:off x="7902550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293;p34">
              <a:extLst>
                <a:ext uri="{FF2B5EF4-FFF2-40B4-BE49-F238E27FC236}">
                  <a16:creationId xmlns:a16="http://schemas.microsoft.com/office/drawing/2014/main" id="{374B4E73-4E96-4B64-B9E9-E24BFF14B172}"/>
                </a:ext>
              </a:extLst>
            </p:cNvPr>
            <p:cNvSpPr/>
            <p:nvPr/>
          </p:nvSpPr>
          <p:spPr>
            <a:xfrm>
              <a:off x="7843400" y="3455725"/>
              <a:ext cx="464025" cy="5100"/>
            </a:xfrm>
            <a:custGeom>
              <a:avLst/>
              <a:gdLst/>
              <a:ahLst/>
              <a:cxnLst/>
              <a:rect l="l" t="t" r="r" b="b"/>
              <a:pathLst>
                <a:path w="18561" h="204" extrusionOk="0">
                  <a:moveTo>
                    <a:pt x="7682" y="0"/>
                  </a:moveTo>
                  <a:cubicBezTo>
                    <a:pt x="5759" y="0"/>
                    <a:pt x="4039" y="21"/>
                    <a:pt x="2717" y="60"/>
                  </a:cubicBezTo>
                  <a:cubicBezTo>
                    <a:pt x="1877" y="85"/>
                    <a:pt x="1198" y="110"/>
                    <a:pt x="729" y="137"/>
                  </a:cubicBezTo>
                  <a:lnTo>
                    <a:pt x="189" y="170"/>
                  </a:lnTo>
                  <a:cubicBezTo>
                    <a:pt x="66" y="179"/>
                    <a:pt x="1" y="187"/>
                    <a:pt x="2" y="193"/>
                  </a:cubicBezTo>
                  <a:cubicBezTo>
                    <a:pt x="2" y="199"/>
                    <a:pt x="66" y="202"/>
                    <a:pt x="191" y="203"/>
                  </a:cubicBezTo>
                  <a:lnTo>
                    <a:pt x="731" y="202"/>
                  </a:lnTo>
                  <a:lnTo>
                    <a:pt x="2720" y="178"/>
                  </a:lnTo>
                  <a:cubicBezTo>
                    <a:pt x="3690" y="167"/>
                    <a:pt x="4874" y="162"/>
                    <a:pt x="6195" y="162"/>
                  </a:cubicBezTo>
                  <a:cubicBezTo>
                    <a:pt x="7160" y="162"/>
                    <a:pt x="8199" y="164"/>
                    <a:pt x="9280" y="170"/>
                  </a:cubicBezTo>
                  <a:cubicBezTo>
                    <a:pt x="10493" y="177"/>
                    <a:pt x="11652" y="182"/>
                    <a:pt x="12714" y="182"/>
                  </a:cubicBezTo>
                  <a:cubicBezTo>
                    <a:pt x="13896" y="182"/>
                    <a:pt x="14958" y="176"/>
                    <a:pt x="15843" y="161"/>
                  </a:cubicBezTo>
                  <a:cubicBezTo>
                    <a:pt x="16682" y="149"/>
                    <a:pt x="17362" y="133"/>
                    <a:pt x="17832" y="115"/>
                  </a:cubicBezTo>
                  <a:lnTo>
                    <a:pt x="18372" y="89"/>
                  </a:lnTo>
                  <a:cubicBezTo>
                    <a:pt x="18496" y="82"/>
                    <a:pt x="18560" y="76"/>
                    <a:pt x="18560" y="69"/>
                  </a:cubicBezTo>
                  <a:cubicBezTo>
                    <a:pt x="18560" y="64"/>
                    <a:pt x="18496" y="59"/>
                    <a:pt x="18371" y="56"/>
                  </a:cubicBezTo>
                  <a:lnTo>
                    <a:pt x="17830" y="50"/>
                  </a:lnTo>
                  <a:lnTo>
                    <a:pt x="15841" y="45"/>
                  </a:lnTo>
                  <a:lnTo>
                    <a:pt x="9280" y="5"/>
                  </a:lnTo>
                  <a:cubicBezTo>
                    <a:pt x="8735" y="2"/>
                    <a:pt x="8201" y="0"/>
                    <a:pt x="768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294;p34">
              <a:extLst>
                <a:ext uri="{FF2B5EF4-FFF2-40B4-BE49-F238E27FC236}">
                  <a16:creationId xmlns:a16="http://schemas.microsoft.com/office/drawing/2014/main" id="{F241B860-E077-42FA-962B-8F791129325E}"/>
                </a:ext>
              </a:extLst>
            </p:cNvPr>
            <p:cNvSpPr/>
            <p:nvPr/>
          </p:nvSpPr>
          <p:spPr>
            <a:xfrm>
              <a:off x="7688650" y="1869125"/>
              <a:ext cx="614400" cy="4200"/>
            </a:xfrm>
            <a:custGeom>
              <a:avLst/>
              <a:gdLst/>
              <a:ahLst/>
              <a:cxnLst/>
              <a:rect l="l" t="t" r="r" b="b"/>
              <a:pathLst>
                <a:path w="24576" h="168" extrusionOk="0">
                  <a:moveTo>
                    <a:pt x="12289" y="1"/>
                  </a:moveTo>
                  <a:cubicBezTo>
                    <a:pt x="5501" y="1"/>
                    <a:pt x="0" y="38"/>
                    <a:pt x="0" y="84"/>
                  </a:cubicBezTo>
                  <a:cubicBezTo>
                    <a:pt x="0" y="129"/>
                    <a:pt x="5501" y="167"/>
                    <a:pt x="12289" y="167"/>
                  </a:cubicBezTo>
                  <a:cubicBezTo>
                    <a:pt x="19074" y="167"/>
                    <a:pt x="24576" y="129"/>
                    <a:pt x="24576" y="84"/>
                  </a:cubicBezTo>
                  <a:cubicBezTo>
                    <a:pt x="24576" y="38"/>
                    <a:pt x="19074" y="1"/>
                    <a:pt x="12289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295;p34">
              <a:extLst>
                <a:ext uri="{FF2B5EF4-FFF2-40B4-BE49-F238E27FC236}">
                  <a16:creationId xmlns:a16="http://schemas.microsoft.com/office/drawing/2014/main" id="{EB26372D-3EF7-4E2E-B2ED-68161857C047}"/>
                </a:ext>
              </a:extLst>
            </p:cNvPr>
            <p:cNvSpPr/>
            <p:nvPr/>
          </p:nvSpPr>
          <p:spPr>
            <a:xfrm>
              <a:off x="7671550" y="1905075"/>
              <a:ext cx="648625" cy="4200"/>
            </a:xfrm>
            <a:custGeom>
              <a:avLst/>
              <a:gdLst/>
              <a:ahLst/>
              <a:cxnLst/>
              <a:rect l="l" t="t" r="r" b="b"/>
              <a:pathLst>
                <a:path w="25945" h="168" extrusionOk="0">
                  <a:moveTo>
                    <a:pt x="12974" y="1"/>
                  </a:moveTo>
                  <a:cubicBezTo>
                    <a:pt x="5807" y="1"/>
                    <a:pt x="0" y="37"/>
                    <a:pt x="0" y="84"/>
                  </a:cubicBezTo>
                  <a:cubicBezTo>
                    <a:pt x="0" y="130"/>
                    <a:pt x="5807" y="167"/>
                    <a:pt x="12974" y="167"/>
                  </a:cubicBezTo>
                  <a:cubicBezTo>
                    <a:pt x="20137" y="167"/>
                    <a:pt x="25945" y="130"/>
                    <a:pt x="25945" y="84"/>
                  </a:cubicBezTo>
                  <a:cubicBezTo>
                    <a:pt x="25945" y="37"/>
                    <a:pt x="20137" y="1"/>
                    <a:pt x="12974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1447;p34">
            <a:extLst>
              <a:ext uri="{FF2B5EF4-FFF2-40B4-BE49-F238E27FC236}">
                <a16:creationId xmlns:a16="http://schemas.microsoft.com/office/drawing/2014/main" id="{CFD9075E-6C24-4205-8E91-D3CC6A2A42A7}"/>
              </a:ext>
            </a:extLst>
          </p:cNvPr>
          <p:cNvGrpSpPr/>
          <p:nvPr/>
        </p:nvGrpSpPr>
        <p:grpSpPr>
          <a:xfrm>
            <a:off x="2238903" y="1695418"/>
            <a:ext cx="2025320" cy="2888213"/>
            <a:chOff x="10383350" y="3525925"/>
            <a:chExt cx="2056100" cy="2883575"/>
          </a:xfrm>
        </p:grpSpPr>
        <p:sp>
          <p:nvSpPr>
            <p:cNvPr id="302" name="Google Shape;1448;p34">
              <a:extLst>
                <a:ext uri="{FF2B5EF4-FFF2-40B4-BE49-F238E27FC236}">
                  <a16:creationId xmlns:a16="http://schemas.microsoft.com/office/drawing/2014/main" id="{E79A8DCC-0758-4F8C-A44D-7D7D91978DBC}"/>
                </a:ext>
              </a:extLst>
            </p:cNvPr>
            <p:cNvSpPr/>
            <p:nvPr/>
          </p:nvSpPr>
          <p:spPr>
            <a:xfrm>
              <a:off x="10774425" y="5695775"/>
              <a:ext cx="993600" cy="89150"/>
            </a:xfrm>
            <a:custGeom>
              <a:avLst/>
              <a:gdLst/>
              <a:ahLst/>
              <a:cxnLst/>
              <a:rect l="l" t="t" r="r" b="b"/>
              <a:pathLst>
                <a:path w="39744" h="3566" extrusionOk="0">
                  <a:moveTo>
                    <a:pt x="36" y="1"/>
                  </a:moveTo>
                  <a:cubicBezTo>
                    <a:pt x="16" y="1"/>
                    <a:pt x="0" y="16"/>
                    <a:pt x="0" y="35"/>
                  </a:cubicBezTo>
                  <a:lnTo>
                    <a:pt x="0" y="3530"/>
                  </a:lnTo>
                  <a:cubicBezTo>
                    <a:pt x="0" y="3550"/>
                    <a:pt x="16" y="3566"/>
                    <a:pt x="36" y="3566"/>
                  </a:cubicBezTo>
                  <a:lnTo>
                    <a:pt x="39708" y="3566"/>
                  </a:lnTo>
                  <a:cubicBezTo>
                    <a:pt x="39728" y="3566"/>
                    <a:pt x="39743" y="3550"/>
                    <a:pt x="39743" y="3530"/>
                  </a:cubicBezTo>
                  <a:lnTo>
                    <a:pt x="39743" y="35"/>
                  </a:lnTo>
                  <a:cubicBezTo>
                    <a:pt x="39743" y="16"/>
                    <a:pt x="39728" y="1"/>
                    <a:pt x="39708" y="1"/>
                  </a:cubicBez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449;p34">
              <a:extLst>
                <a:ext uri="{FF2B5EF4-FFF2-40B4-BE49-F238E27FC236}">
                  <a16:creationId xmlns:a16="http://schemas.microsoft.com/office/drawing/2014/main" id="{10300D2F-7406-481B-AD28-AE68FF022261}"/>
                </a:ext>
              </a:extLst>
            </p:cNvPr>
            <p:cNvSpPr/>
            <p:nvPr/>
          </p:nvSpPr>
          <p:spPr>
            <a:xfrm>
              <a:off x="11330300" y="5400850"/>
              <a:ext cx="522050" cy="299100"/>
            </a:xfrm>
            <a:custGeom>
              <a:avLst/>
              <a:gdLst/>
              <a:ahLst/>
              <a:cxnLst/>
              <a:rect l="l" t="t" r="r" b="b"/>
              <a:pathLst>
                <a:path w="20882" h="11964" extrusionOk="0">
                  <a:moveTo>
                    <a:pt x="0" y="0"/>
                  </a:moveTo>
                  <a:lnTo>
                    <a:pt x="139" y="11963"/>
                  </a:lnTo>
                  <a:lnTo>
                    <a:pt x="20882" y="11963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450;p34">
              <a:extLst>
                <a:ext uri="{FF2B5EF4-FFF2-40B4-BE49-F238E27FC236}">
                  <a16:creationId xmlns:a16="http://schemas.microsoft.com/office/drawing/2014/main" id="{8A00A7DA-6FD3-413C-8A2E-1A1352C1E9EA}"/>
                </a:ext>
              </a:extLst>
            </p:cNvPr>
            <p:cNvSpPr/>
            <p:nvPr/>
          </p:nvSpPr>
          <p:spPr>
            <a:xfrm>
              <a:off x="10648150" y="4508300"/>
              <a:ext cx="851650" cy="900525"/>
            </a:xfrm>
            <a:custGeom>
              <a:avLst/>
              <a:gdLst/>
              <a:ahLst/>
              <a:cxnLst/>
              <a:rect l="l" t="t" r="r" b="b"/>
              <a:pathLst>
                <a:path w="34066" h="36021" extrusionOk="0">
                  <a:moveTo>
                    <a:pt x="0" y="0"/>
                  </a:moveTo>
                  <a:lnTo>
                    <a:pt x="8966" y="36020"/>
                  </a:lnTo>
                  <a:lnTo>
                    <a:pt x="34065" y="35565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451;p34">
              <a:extLst>
                <a:ext uri="{FF2B5EF4-FFF2-40B4-BE49-F238E27FC236}">
                  <a16:creationId xmlns:a16="http://schemas.microsoft.com/office/drawing/2014/main" id="{30C1DCAB-1366-4EE6-84ED-4EE70853B12C}"/>
                </a:ext>
              </a:extLst>
            </p:cNvPr>
            <p:cNvSpPr/>
            <p:nvPr/>
          </p:nvSpPr>
          <p:spPr>
            <a:xfrm>
              <a:off x="10774425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3" y="1"/>
                  </a:moveTo>
                  <a:lnTo>
                    <a:pt x="0" y="24893"/>
                  </a:lnTo>
                  <a:lnTo>
                    <a:pt x="1631" y="24893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452;p34">
              <a:extLst>
                <a:ext uri="{FF2B5EF4-FFF2-40B4-BE49-F238E27FC236}">
                  <a16:creationId xmlns:a16="http://schemas.microsoft.com/office/drawing/2014/main" id="{90AF4984-A2C3-4877-BE58-80F1E1142E10}"/>
                </a:ext>
              </a:extLst>
            </p:cNvPr>
            <p:cNvSpPr/>
            <p:nvPr/>
          </p:nvSpPr>
          <p:spPr>
            <a:xfrm>
              <a:off x="11125400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4" y="1"/>
                  </a:moveTo>
                  <a:lnTo>
                    <a:pt x="1" y="24893"/>
                  </a:lnTo>
                  <a:lnTo>
                    <a:pt x="1632" y="24893"/>
                  </a:lnTo>
                  <a:lnTo>
                    <a:pt x="7830" y="1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453;p34">
              <a:extLst>
                <a:ext uri="{FF2B5EF4-FFF2-40B4-BE49-F238E27FC236}">
                  <a16:creationId xmlns:a16="http://schemas.microsoft.com/office/drawing/2014/main" id="{519DC5BA-21E3-4954-A05D-9C93F77B857D}"/>
                </a:ext>
              </a:extLst>
            </p:cNvPr>
            <p:cNvSpPr/>
            <p:nvPr/>
          </p:nvSpPr>
          <p:spPr>
            <a:xfrm>
              <a:off x="11415775" y="5784900"/>
              <a:ext cx="195775" cy="622325"/>
            </a:xfrm>
            <a:custGeom>
              <a:avLst/>
              <a:gdLst/>
              <a:ahLst/>
              <a:cxnLst/>
              <a:rect l="l" t="t" r="r" b="b"/>
              <a:pathLst>
                <a:path w="7831" h="24893" extrusionOk="0">
                  <a:moveTo>
                    <a:pt x="1" y="1"/>
                  </a:moveTo>
                  <a:lnTo>
                    <a:pt x="6199" y="24893"/>
                  </a:lnTo>
                  <a:lnTo>
                    <a:pt x="7830" y="2489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454;p34">
              <a:extLst>
                <a:ext uri="{FF2B5EF4-FFF2-40B4-BE49-F238E27FC236}">
                  <a16:creationId xmlns:a16="http://schemas.microsoft.com/office/drawing/2014/main" id="{18850628-DE62-4B31-BE4C-9302C7ED2F90}"/>
                </a:ext>
              </a:extLst>
            </p:cNvPr>
            <p:cNvSpPr/>
            <p:nvPr/>
          </p:nvSpPr>
          <p:spPr>
            <a:xfrm>
              <a:off x="10383350" y="4508300"/>
              <a:ext cx="950450" cy="1191675"/>
            </a:xfrm>
            <a:custGeom>
              <a:avLst/>
              <a:gdLst/>
              <a:ahLst/>
              <a:cxnLst/>
              <a:rect l="l" t="t" r="r" b="b"/>
              <a:pathLst>
                <a:path w="38018" h="47667" extrusionOk="0">
                  <a:moveTo>
                    <a:pt x="10592" y="0"/>
                  </a:moveTo>
                  <a:cubicBezTo>
                    <a:pt x="4479" y="0"/>
                    <a:pt x="1" y="5758"/>
                    <a:pt x="1505" y="11682"/>
                  </a:cubicBezTo>
                  <a:lnTo>
                    <a:pt x="10592" y="47500"/>
                  </a:lnTo>
                  <a:lnTo>
                    <a:pt x="38017" y="47666"/>
                  </a:lnTo>
                  <a:lnTo>
                    <a:pt x="38017" y="47666"/>
                  </a:lnTo>
                  <a:lnTo>
                    <a:pt x="37878" y="35702"/>
                  </a:lnTo>
                  <a:lnTo>
                    <a:pt x="19444" y="35702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rgbClr val="DC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455;p34">
              <a:extLst>
                <a:ext uri="{FF2B5EF4-FFF2-40B4-BE49-F238E27FC236}">
                  <a16:creationId xmlns:a16="http://schemas.microsoft.com/office/drawing/2014/main" id="{05E878C3-83EE-459F-8258-CFFFBDAABD1B}"/>
                </a:ext>
              </a:extLst>
            </p:cNvPr>
            <p:cNvSpPr/>
            <p:nvPr/>
          </p:nvSpPr>
          <p:spPr>
            <a:xfrm>
              <a:off x="10501050" y="4559875"/>
              <a:ext cx="832750" cy="998425"/>
            </a:xfrm>
            <a:custGeom>
              <a:avLst/>
              <a:gdLst/>
              <a:ahLst/>
              <a:cxnLst/>
              <a:rect l="l" t="t" r="r" b="b"/>
              <a:pathLst>
                <a:path w="33310" h="39937" extrusionOk="0">
                  <a:moveTo>
                    <a:pt x="17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" y="5"/>
                    <a:pt x="38" y="226"/>
                    <a:pt x="127" y="644"/>
                  </a:cubicBezTo>
                  <a:cubicBezTo>
                    <a:pt x="225" y="1075"/>
                    <a:pt x="363" y="1684"/>
                    <a:pt x="538" y="2463"/>
                  </a:cubicBezTo>
                  <a:cubicBezTo>
                    <a:pt x="912" y="4054"/>
                    <a:pt x="1450" y="6332"/>
                    <a:pt x="2112" y="9141"/>
                  </a:cubicBezTo>
                  <a:cubicBezTo>
                    <a:pt x="3462" y="14773"/>
                    <a:pt x="5298" y="22566"/>
                    <a:pt x="7603" y="31107"/>
                  </a:cubicBezTo>
                  <a:cubicBezTo>
                    <a:pt x="8426" y="34147"/>
                    <a:pt x="9260" y="37074"/>
                    <a:pt x="10073" y="39769"/>
                  </a:cubicBezTo>
                  <a:lnTo>
                    <a:pt x="10123" y="39936"/>
                  </a:lnTo>
                  <a:lnTo>
                    <a:pt x="10298" y="39936"/>
                  </a:lnTo>
                  <a:cubicBezTo>
                    <a:pt x="16961" y="39922"/>
                    <a:pt x="22715" y="39891"/>
                    <a:pt x="26801" y="39850"/>
                  </a:cubicBezTo>
                  <a:lnTo>
                    <a:pt x="31588" y="39781"/>
                  </a:lnTo>
                  <a:lnTo>
                    <a:pt x="32867" y="39742"/>
                  </a:lnTo>
                  <a:cubicBezTo>
                    <a:pt x="33158" y="39729"/>
                    <a:pt x="33309" y="39715"/>
                    <a:pt x="33309" y="39701"/>
                  </a:cubicBezTo>
                  <a:cubicBezTo>
                    <a:pt x="33309" y="39688"/>
                    <a:pt x="33158" y="39674"/>
                    <a:pt x="32867" y="39661"/>
                  </a:cubicBezTo>
                  <a:lnTo>
                    <a:pt x="31588" y="39622"/>
                  </a:lnTo>
                  <a:lnTo>
                    <a:pt x="26801" y="39553"/>
                  </a:lnTo>
                  <a:cubicBezTo>
                    <a:pt x="22751" y="39512"/>
                    <a:pt x="17062" y="39482"/>
                    <a:pt x="10473" y="39467"/>
                  </a:cubicBezTo>
                  <a:lnTo>
                    <a:pt x="10473" y="39467"/>
                  </a:lnTo>
                  <a:cubicBezTo>
                    <a:pt x="9690" y="36819"/>
                    <a:pt x="8881" y="33953"/>
                    <a:pt x="8076" y="30980"/>
                  </a:cubicBezTo>
                  <a:cubicBezTo>
                    <a:pt x="5773" y="22448"/>
                    <a:pt x="3885" y="14670"/>
                    <a:pt x="2447" y="9059"/>
                  </a:cubicBezTo>
                  <a:cubicBezTo>
                    <a:pt x="1735" y="6250"/>
                    <a:pt x="1143" y="3982"/>
                    <a:pt x="722" y="2417"/>
                  </a:cubicBezTo>
                  <a:cubicBezTo>
                    <a:pt x="509" y="1648"/>
                    <a:pt x="342" y="1045"/>
                    <a:pt x="223" y="619"/>
                  </a:cubicBezTo>
                  <a:cubicBezTo>
                    <a:pt x="105" y="213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456;p34">
              <a:extLst>
                <a:ext uri="{FF2B5EF4-FFF2-40B4-BE49-F238E27FC236}">
                  <a16:creationId xmlns:a16="http://schemas.microsoft.com/office/drawing/2014/main" id="{D27DA0B2-15B5-4CC2-A6FD-E4ECADC6DED6}"/>
                </a:ext>
              </a:extLst>
            </p:cNvPr>
            <p:cNvSpPr/>
            <p:nvPr/>
          </p:nvSpPr>
          <p:spPr>
            <a:xfrm>
              <a:off x="11730900" y="6190875"/>
              <a:ext cx="342600" cy="6150"/>
            </a:xfrm>
            <a:custGeom>
              <a:avLst/>
              <a:gdLst/>
              <a:ahLst/>
              <a:cxnLst/>
              <a:rect l="l" t="t" r="r" b="b"/>
              <a:pathLst>
                <a:path w="13704" h="246" extrusionOk="0">
                  <a:moveTo>
                    <a:pt x="6853" y="0"/>
                  </a:moveTo>
                  <a:cubicBezTo>
                    <a:pt x="3068" y="0"/>
                    <a:pt x="0" y="56"/>
                    <a:pt x="0" y="122"/>
                  </a:cubicBezTo>
                  <a:cubicBezTo>
                    <a:pt x="0" y="190"/>
                    <a:pt x="3070" y="246"/>
                    <a:pt x="6853" y="246"/>
                  </a:cubicBezTo>
                  <a:cubicBezTo>
                    <a:pt x="10635" y="246"/>
                    <a:pt x="13703" y="190"/>
                    <a:pt x="13703" y="122"/>
                  </a:cubicBezTo>
                  <a:cubicBezTo>
                    <a:pt x="13703" y="55"/>
                    <a:pt x="10637" y="0"/>
                    <a:pt x="685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457;p34">
              <a:extLst>
                <a:ext uri="{FF2B5EF4-FFF2-40B4-BE49-F238E27FC236}">
                  <a16:creationId xmlns:a16="http://schemas.microsoft.com/office/drawing/2014/main" id="{C1DCCC34-024C-4C94-A024-0D87ACA06555}"/>
                </a:ext>
              </a:extLst>
            </p:cNvPr>
            <p:cNvSpPr/>
            <p:nvPr/>
          </p:nvSpPr>
          <p:spPr>
            <a:xfrm>
              <a:off x="12056900" y="6190875"/>
              <a:ext cx="271550" cy="6150"/>
            </a:xfrm>
            <a:custGeom>
              <a:avLst/>
              <a:gdLst/>
              <a:ahLst/>
              <a:cxnLst/>
              <a:rect l="l" t="t" r="r" b="b"/>
              <a:pathLst>
                <a:path w="10862" h="246" extrusionOk="0">
                  <a:moveTo>
                    <a:pt x="5431" y="0"/>
                  </a:moveTo>
                  <a:cubicBezTo>
                    <a:pt x="2431" y="0"/>
                    <a:pt x="0" y="56"/>
                    <a:pt x="0" y="122"/>
                  </a:cubicBezTo>
                  <a:cubicBezTo>
                    <a:pt x="0" y="190"/>
                    <a:pt x="2433" y="246"/>
                    <a:pt x="5431" y="246"/>
                  </a:cubicBezTo>
                  <a:cubicBezTo>
                    <a:pt x="8430" y="246"/>
                    <a:pt x="10862" y="190"/>
                    <a:pt x="10862" y="122"/>
                  </a:cubicBezTo>
                  <a:cubicBezTo>
                    <a:pt x="10862" y="55"/>
                    <a:pt x="8431" y="0"/>
                    <a:pt x="543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458;p34">
              <a:extLst>
                <a:ext uri="{FF2B5EF4-FFF2-40B4-BE49-F238E27FC236}">
                  <a16:creationId xmlns:a16="http://schemas.microsoft.com/office/drawing/2014/main" id="{2D040F8D-1C18-4E4A-8781-5254A118192B}"/>
                </a:ext>
              </a:extLst>
            </p:cNvPr>
            <p:cNvSpPr/>
            <p:nvPr/>
          </p:nvSpPr>
          <p:spPr>
            <a:xfrm>
              <a:off x="11604550" y="4357975"/>
              <a:ext cx="53825" cy="202600"/>
            </a:xfrm>
            <a:custGeom>
              <a:avLst/>
              <a:gdLst/>
              <a:ahLst/>
              <a:cxnLst/>
              <a:rect l="l" t="t" r="r" b="b"/>
              <a:pathLst>
                <a:path w="2153" h="8104" extrusionOk="0">
                  <a:moveTo>
                    <a:pt x="35" y="1"/>
                  </a:moveTo>
                  <a:cubicBezTo>
                    <a:pt x="33" y="1"/>
                    <a:pt x="32" y="1"/>
                    <a:pt x="31" y="2"/>
                  </a:cubicBezTo>
                  <a:cubicBezTo>
                    <a:pt x="0" y="30"/>
                    <a:pt x="346" y="384"/>
                    <a:pt x="758" y="1051"/>
                  </a:cubicBezTo>
                  <a:cubicBezTo>
                    <a:pt x="1170" y="1712"/>
                    <a:pt x="1622" y="2720"/>
                    <a:pt x="1764" y="3903"/>
                  </a:cubicBezTo>
                  <a:cubicBezTo>
                    <a:pt x="1905" y="5087"/>
                    <a:pt x="1704" y="6172"/>
                    <a:pt x="1458" y="6912"/>
                  </a:cubicBezTo>
                  <a:cubicBezTo>
                    <a:pt x="1216" y="7657"/>
                    <a:pt x="964" y="8082"/>
                    <a:pt x="1001" y="8104"/>
                  </a:cubicBezTo>
                  <a:cubicBezTo>
                    <a:pt x="1001" y="8104"/>
                    <a:pt x="1002" y="8104"/>
                    <a:pt x="1003" y="8104"/>
                  </a:cubicBezTo>
                  <a:cubicBezTo>
                    <a:pt x="1020" y="8104"/>
                    <a:pt x="1096" y="8007"/>
                    <a:pt x="1210" y="7824"/>
                  </a:cubicBezTo>
                  <a:cubicBezTo>
                    <a:pt x="1326" y="7633"/>
                    <a:pt x="1476" y="7344"/>
                    <a:pt x="1622" y="6970"/>
                  </a:cubicBezTo>
                  <a:cubicBezTo>
                    <a:pt x="1916" y="6226"/>
                    <a:pt x="2153" y="5104"/>
                    <a:pt x="2007" y="3873"/>
                  </a:cubicBezTo>
                  <a:cubicBezTo>
                    <a:pt x="1861" y="2644"/>
                    <a:pt x="1363" y="1609"/>
                    <a:pt x="902" y="956"/>
                  </a:cubicBezTo>
                  <a:cubicBezTo>
                    <a:pt x="672" y="626"/>
                    <a:pt x="459" y="382"/>
                    <a:pt x="300" y="224"/>
                  </a:cubicBezTo>
                  <a:cubicBezTo>
                    <a:pt x="152" y="77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459;p34">
              <a:extLst>
                <a:ext uri="{FF2B5EF4-FFF2-40B4-BE49-F238E27FC236}">
                  <a16:creationId xmlns:a16="http://schemas.microsoft.com/office/drawing/2014/main" id="{0429BE80-1F9A-4799-95A1-9FF2506A4DC1}"/>
                </a:ext>
              </a:extLst>
            </p:cNvPr>
            <p:cNvSpPr/>
            <p:nvPr/>
          </p:nvSpPr>
          <p:spPr>
            <a:xfrm>
              <a:off x="11625425" y="4555600"/>
              <a:ext cx="8575" cy="188325"/>
            </a:xfrm>
            <a:custGeom>
              <a:avLst/>
              <a:gdLst/>
              <a:ahLst/>
              <a:cxnLst/>
              <a:rect l="l" t="t" r="r" b="b"/>
              <a:pathLst>
                <a:path w="343" h="7533" extrusionOk="0">
                  <a:moveTo>
                    <a:pt x="310" y="1"/>
                  </a:moveTo>
                  <a:cubicBezTo>
                    <a:pt x="278" y="1"/>
                    <a:pt x="209" y="419"/>
                    <a:pt x="144" y="1096"/>
                  </a:cubicBezTo>
                  <a:cubicBezTo>
                    <a:pt x="78" y="1777"/>
                    <a:pt x="20" y="2721"/>
                    <a:pt x="10" y="3764"/>
                  </a:cubicBezTo>
                  <a:cubicBezTo>
                    <a:pt x="0" y="4807"/>
                    <a:pt x="39" y="5751"/>
                    <a:pt x="90" y="6433"/>
                  </a:cubicBezTo>
                  <a:cubicBezTo>
                    <a:pt x="142" y="7114"/>
                    <a:pt x="203" y="7533"/>
                    <a:pt x="237" y="7533"/>
                  </a:cubicBezTo>
                  <a:cubicBezTo>
                    <a:pt x="237" y="7533"/>
                    <a:pt x="237" y="7533"/>
                    <a:pt x="237" y="7533"/>
                  </a:cubicBezTo>
                  <a:cubicBezTo>
                    <a:pt x="271" y="7530"/>
                    <a:pt x="271" y="7107"/>
                    <a:pt x="264" y="6426"/>
                  </a:cubicBezTo>
                  <a:cubicBezTo>
                    <a:pt x="256" y="5745"/>
                    <a:pt x="245" y="4805"/>
                    <a:pt x="255" y="3767"/>
                  </a:cubicBezTo>
                  <a:cubicBezTo>
                    <a:pt x="265" y="2728"/>
                    <a:pt x="295" y="1788"/>
                    <a:pt x="316" y="1107"/>
                  </a:cubicBezTo>
                  <a:cubicBezTo>
                    <a:pt x="337" y="426"/>
                    <a:pt x="343" y="3"/>
                    <a:pt x="310" y="1"/>
                  </a:cubicBezTo>
                  <a:cubicBezTo>
                    <a:pt x="310" y="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460;p34">
              <a:extLst>
                <a:ext uri="{FF2B5EF4-FFF2-40B4-BE49-F238E27FC236}">
                  <a16:creationId xmlns:a16="http://schemas.microsoft.com/office/drawing/2014/main" id="{1FCD3456-F5F2-4808-BEAA-62CDADAF6F39}"/>
                </a:ext>
              </a:extLst>
            </p:cNvPr>
            <p:cNvSpPr/>
            <p:nvPr/>
          </p:nvSpPr>
          <p:spPr>
            <a:xfrm>
              <a:off x="10412950" y="5423450"/>
              <a:ext cx="501250" cy="328875"/>
            </a:xfrm>
            <a:custGeom>
              <a:avLst/>
              <a:gdLst/>
              <a:ahLst/>
              <a:cxnLst/>
              <a:rect l="l" t="t" r="r" b="b"/>
              <a:pathLst>
                <a:path w="20050" h="13155" extrusionOk="0">
                  <a:moveTo>
                    <a:pt x="2362" y="0"/>
                  </a:moveTo>
                  <a:cubicBezTo>
                    <a:pt x="1058" y="0"/>
                    <a:pt x="1" y="1058"/>
                    <a:pt x="1" y="2361"/>
                  </a:cubicBezTo>
                  <a:lnTo>
                    <a:pt x="1" y="10795"/>
                  </a:lnTo>
                  <a:cubicBezTo>
                    <a:pt x="1" y="12099"/>
                    <a:pt x="1058" y="13155"/>
                    <a:pt x="2362" y="13155"/>
                  </a:cubicBezTo>
                  <a:lnTo>
                    <a:pt x="17687" y="13155"/>
                  </a:lnTo>
                  <a:cubicBezTo>
                    <a:pt x="18992" y="13155"/>
                    <a:pt x="20048" y="12099"/>
                    <a:pt x="20048" y="10795"/>
                  </a:cubicBezTo>
                  <a:lnTo>
                    <a:pt x="20048" y="2361"/>
                  </a:lnTo>
                  <a:cubicBezTo>
                    <a:pt x="20050" y="1057"/>
                    <a:pt x="18992" y="0"/>
                    <a:pt x="17687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461;p34">
              <a:extLst>
                <a:ext uri="{FF2B5EF4-FFF2-40B4-BE49-F238E27FC236}">
                  <a16:creationId xmlns:a16="http://schemas.microsoft.com/office/drawing/2014/main" id="{5AC95EE2-B36A-4225-B66C-EF8173C11919}"/>
                </a:ext>
              </a:extLst>
            </p:cNvPr>
            <p:cNvSpPr/>
            <p:nvPr/>
          </p:nvSpPr>
          <p:spPr>
            <a:xfrm>
              <a:off x="10415425" y="5462475"/>
              <a:ext cx="446025" cy="290025"/>
            </a:xfrm>
            <a:custGeom>
              <a:avLst/>
              <a:gdLst/>
              <a:ahLst/>
              <a:cxnLst/>
              <a:rect l="l" t="t" r="r" b="b"/>
              <a:pathLst>
                <a:path w="17841" h="11601" extrusionOk="0">
                  <a:moveTo>
                    <a:pt x="14330" y="1"/>
                  </a:moveTo>
                  <a:cubicBezTo>
                    <a:pt x="14258" y="1"/>
                    <a:pt x="14186" y="1"/>
                    <a:pt x="14115" y="1"/>
                  </a:cubicBezTo>
                  <a:lnTo>
                    <a:pt x="4134" y="36"/>
                  </a:lnTo>
                  <a:cubicBezTo>
                    <a:pt x="2880" y="53"/>
                    <a:pt x="1855" y="65"/>
                    <a:pt x="1109" y="75"/>
                  </a:cubicBezTo>
                  <a:lnTo>
                    <a:pt x="287" y="99"/>
                  </a:lnTo>
                  <a:cubicBezTo>
                    <a:pt x="99" y="106"/>
                    <a:pt x="1" y="115"/>
                    <a:pt x="1" y="123"/>
                  </a:cubicBezTo>
                  <a:cubicBezTo>
                    <a:pt x="1" y="132"/>
                    <a:pt x="99" y="140"/>
                    <a:pt x="287" y="147"/>
                  </a:cubicBezTo>
                  <a:lnTo>
                    <a:pt x="1110" y="171"/>
                  </a:lnTo>
                  <a:lnTo>
                    <a:pt x="4134" y="210"/>
                  </a:lnTo>
                  <a:lnTo>
                    <a:pt x="14116" y="246"/>
                  </a:lnTo>
                  <a:cubicBezTo>
                    <a:pt x="14207" y="246"/>
                    <a:pt x="14298" y="246"/>
                    <a:pt x="14389" y="246"/>
                  </a:cubicBezTo>
                  <a:cubicBezTo>
                    <a:pt x="14782" y="246"/>
                    <a:pt x="15169" y="250"/>
                    <a:pt x="15552" y="269"/>
                  </a:cubicBezTo>
                  <a:cubicBezTo>
                    <a:pt x="15786" y="281"/>
                    <a:pt x="16019" y="295"/>
                    <a:pt x="16245" y="325"/>
                  </a:cubicBezTo>
                  <a:cubicBezTo>
                    <a:pt x="16356" y="341"/>
                    <a:pt x="16469" y="361"/>
                    <a:pt x="16560" y="391"/>
                  </a:cubicBezTo>
                  <a:cubicBezTo>
                    <a:pt x="16636" y="418"/>
                    <a:pt x="16732" y="492"/>
                    <a:pt x="16804" y="557"/>
                  </a:cubicBezTo>
                  <a:cubicBezTo>
                    <a:pt x="17106" y="845"/>
                    <a:pt x="17220" y="1291"/>
                    <a:pt x="17282" y="1711"/>
                  </a:cubicBezTo>
                  <a:cubicBezTo>
                    <a:pt x="17340" y="2138"/>
                    <a:pt x="17360" y="2576"/>
                    <a:pt x="17393" y="2995"/>
                  </a:cubicBezTo>
                  <a:cubicBezTo>
                    <a:pt x="17515" y="4677"/>
                    <a:pt x="17591" y="6194"/>
                    <a:pt x="17641" y="7469"/>
                  </a:cubicBezTo>
                  <a:cubicBezTo>
                    <a:pt x="17678" y="8722"/>
                    <a:pt x="17708" y="9746"/>
                    <a:pt x="17731" y="10491"/>
                  </a:cubicBezTo>
                  <a:cubicBezTo>
                    <a:pt x="17741" y="10828"/>
                    <a:pt x="17748" y="11100"/>
                    <a:pt x="17754" y="11314"/>
                  </a:cubicBezTo>
                  <a:cubicBezTo>
                    <a:pt x="17762" y="11502"/>
                    <a:pt x="17769" y="11601"/>
                    <a:pt x="17778" y="11601"/>
                  </a:cubicBezTo>
                  <a:cubicBezTo>
                    <a:pt x="17786" y="11601"/>
                    <a:pt x="17795" y="11502"/>
                    <a:pt x="17803" y="11313"/>
                  </a:cubicBezTo>
                  <a:cubicBezTo>
                    <a:pt x="17809" y="11099"/>
                    <a:pt x="17816" y="10827"/>
                    <a:pt x="17826" y="10491"/>
                  </a:cubicBezTo>
                  <a:cubicBezTo>
                    <a:pt x="17838" y="9776"/>
                    <a:pt x="17840" y="8742"/>
                    <a:pt x="17813" y="7465"/>
                  </a:cubicBezTo>
                  <a:cubicBezTo>
                    <a:pt x="17785" y="6187"/>
                    <a:pt x="17727" y="4665"/>
                    <a:pt x="17618" y="2979"/>
                  </a:cubicBezTo>
                  <a:cubicBezTo>
                    <a:pt x="17586" y="2556"/>
                    <a:pt x="17571" y="2129"/>
                    <a:pt x="17514" y="1679"/>
                  </a:cubicBezTo>
                  <a:cubicBezTo>
                    <a:pt x="17448" y="1240"/>
                    <a:pt x="17341" y="745"/>
                    <a:pt x="16969" y="383"/>
                  </a:cubicBezTo>
                  <a:cubicBezTo>
                    <a:pt x="16871" y="296"/>
                    <a:pt x="16784" y="222"/>
                    <a:pt x="16643" y="165"/>
                  </a:cubicBezTo>
                  <a:cubicBezTo>
                    <a:pt x="16514" y="122"/>
                    <a:pt x="16397" y="103"/>
                    <a:pt x="16278" y="86"/>
                  </a:cubicBezTo>
                  <a:cubicBezTo>
                    <a:pt x="16039" y="53"/>
                    <a:pt x="15803" y="38"/>
                    <a:pt x="15564" y="25"/>
                  </a:cubicBezTo>
                  <a:cubicBezTo>
                    <a:pt x="15157" y="4"/>
                    <a:pt x="14744" y="1"/>
                    <a:pt x="1433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462;p34">
              <a:extLst>
                <a:ext uri="{FF2B5EF4-FFF2-40B4-BE49-F238E27FC236}">
                  <a16:creationId xmlns:a16="http://schemas.microsoft.com/office/drawing/2014/main" id="{28A24494-953F-4EF2-912C-CE01887E5481}"/>
                </a:ext>
              </a:extLst>
            </p:cNvPr>
            <p:cNvSpPr/>
            <p:nvPr/>
          </p:nvSpPr>
          <p:spPr>
            <a:xfrm>
              <a:off x="10814025" y="5468600"/>
              <a:ext cx="23075" cy="41200"/>
            </a:xfrm>
            <a:custGeom>
              <a:avLst/>
              <a:gdLst/>
              <a:ahLst/>
              <a:cxnLst/>
              <a:rect l="l" t="t" r="r" b="b"/>
              <a:pathLst>
                <a:path w="923" h="1648" extrusionOk="0">
                  <a:moveTo>
                    <a:pt x="526" y="1"/>
                  </a:moveTo>
                  <a:cubicBezTo>
                    <a:pt x="485" y="1"/>
                    <a:pt x="316" y="114"/>
                    <a:pt x="165" y="388"/>
                  </a:cubicBezTo>
                  <a:cubicBezTo>
                    <a:pt x="72" y="565"/>
                    <a:pt x="17" y="761"/>
                    <a:pt x="6" y="961"/>
                  </a:cubicBezTo>
                  <a:cubicBezTo>
                    <a:pt x="1" y="1075"/>
                    <a:pt x="10" y="1203"/>
                    <a:pt x="63" y="1333"/>
                  </a:cubicBezTo>
                  <a:cubicBezTo>
                    <a:pt x="112" y="1459"/>
                    <a:pt x="235" y="1596"/>
                    <a:pt x="396" y="1632"/>
                  </a:cubicBezTo>
                  <a:cubicBezTo>
                    <a:pt x="431" y="1642"/>
                    <a:pt x="469" y="1647"/>
                    <a:pt x="507" y="1647"/>
                  </a:cubicBezTo>
                  <a:cubicBezTo>
                    <a:pt x="635" y="1647"/>
                    <a:pt x="772" y="1590"/>
                    <a:pt x="840" y="1468"/>
                  </a:cubicBezTo>
                  <a:cubicBezTo>
                    <a:pt x="923" y="1316"/>
                    <a:pt x="899" y="1183"/>
                    <a:pt x="895" y="1081"/>
                  </a:cubicBezTo>
                  <a:cubicBezTo>
                    <a:pt x="881" y="892"/>
                    <a:pt x="856" y="704"/>
                    <a:pt x="819" y="519"/>
                  </a:cubicBezTo>
                  <a:cubicBezTo>
                    <a:pt x="755" y="209"/>
                    <a:pt x="679" y="24"/>
                    <a:pt x="645" y="24"/>
                  </a:cubicBezTo>
                  <a:cubicBezTo>
                    <a:pt x="645" y="24"/>
                    <a:pt x="644" y="25"/>
                    <a:pt x="644" y="25"/>
                  </a:cubicBezTo>
                  <a:cubicBezTo>
                    <a:pt x="609" y="32"/>
                    <a:pt x="627" y="229"/>
                    <a:pt x="646" y="542"/>
                  </a:cubicBezTo>
                  <a:cubicBezTo>
                    <a:pt x="656" y="699"/>
                    <a:pt x="666" y="884"/>
                    <a:pt x="668" y="1091"/>
                  </a:cubicBezTo>
                  <a:cubicBezTo>
                    <a:pt x="679" y="1286"/>
                    <a:pt x="646" y="1403"/>
                    <a:pt x="519" y="1403"/>
                  </a:cubicBezTo>
                  <a:cubicBezTo>
                    <a:pt x="500" y="1403"/>
                    <a:pt x="479" y="1400"/>
                    <a:pt x="456" y="1395"/>
                  </a:cubicBezTo>
                  <a:cubicBezTo>
                    <a:pt x="298" y="1363"/>
                    <a:pt x="228" y="1151"/>
                    <a:pt x="232" y="966"/>
                  </a:cubicBezTo>
                  <a:cubicBezTo>
                    <a:pt x="233" y="793"/>
                    <a:pt x="264" y="621"/>
                    <a:pt x="324" y="460"/>
                  </a:cubicBezTo>
                  <a:cubicBezTo>
                    <a:pt x="428" y="178"/>
                    <a:pt x="562" y="29"/>
                    <a:pt x="534" y="4"/>
                  </a:cubicBezTo>
                  <a:cubicBezTo>
                    <a:pt x="532" y="2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463;p34">
              <a:extLst>
                <a:ext uri="{FF2B5EF4-FFF2-40B4-BE49-F238E27FC236}">
                  <a16:creationId xmlns:a16="http://schemas.microsoft.com/office/drawing/2014/main" id="{E4B58500-7FB2-487D-8E90-58B026EEDC78}"/>
                </a:ext>
              </a:extLst>
            </p:cNvPr>
            <p:cNvSpPr/>
            <p:nvPr/>
          </p:nvSpPr>
          <p:spPr>
            <a:xfrm>
              <a:off x="10546350" y="5564375"/>
              <a:ext cx="201550" cy="23550"/>
            </a:xfrm>
            <a:custGeom>
              <a:avLst/>
              <a:gdLst/>
              <a:ahLst/>
              <a:cxnLst/>
              <a:rect l="l" t="t" r="r" b="b"/>
              <a:pathLst>
                <a:path w="8062" h="942" extrusionOk="0">
                  <a:moveTo>
                    <a:pt x="1" y="1"/>
                  </a:moveTo>
                  <a:lnTo>
                    <a:pt x="1" y="941"/>
                  </a:lnTo>
                  <a:lnTo>
                    <a:pt x="8061" y="94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464;p34">
              <a:extLst>
                <a:ext uri="{FF2B5EF4-FFF2-40B4-BE49-F238E27FC236}">
                  <a16:creationId xmlns:a16="http://schemas.microsoft.com/office/drawing/2014/main" id="{16539A90-031B-4437-B14B-0815C6BF2F02}"/>
                </a:ext>
              </a:extLst>
            </p:cNvPr>
            <p:cNvSpPr/>
            <p:nvPr/>
          </p:nvSpPr>
          <p:spPr>
            <a:xfrm>
              <a:off x="10460350" y="4949075"/>
              <a:ext cx="24900" cy="490150"/>
            </a:xfrm>
            <a:custGeom>
              <a:avLst/>
              <a:gdLst/>
              <a:ahLst/>
              <a:cxnLst/>
              <a:rect l="l" t="t" r="r" b="b"/>
              <a:pathLst>
                <a:path w="996" h="19606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2"/>
                    <a:pt x="15" y="277"/>
                    <a:pt x="55" y="772"/>
                  </a:cubicBezTo>
                  <a:cubicBezTo>
                    <a:pt x="99" y="1310"/>
                    <a:pt x="157" y="2016"/>
                    <a:pt x="227" y="2869"/>
                  </a:cubicBezTo>
                  <a:cubicBezTo>
                    <a:pt x="370" y="4638"/>
                    <a:pt x="541" y="7085"/>
                    <a:pt x="646" y="9792"/>
                  </a:cubicBezTo>
                  <a:cubicBezTo>
                    <a:pt x="749" y="12500"/>
                    <a:pt x="768" y="14953"/>
                    <a:pt x="762" y="16729"/>
                  </a:cubicBezTo>
                  <a:cubicBezTo>
                    <a:pt x="758" y="17585"/>
                    <a:pt x="755" y="18294"/>
                    <a:pt x="752" y="18832"/>
                  </a:cubicBezTo>
                  <a:cubicBezTo>
                    <a:pt x="751" y="19330"/>
                    <a:pt x="758" y="19604"/>
                    <a:pt x="775" y="19605"/>
                  </a:cubicBezTo>
                  <a:cubicBezTo>
                    <a:pt x="775" y="19605"/>
                    <a:pt x="775" y="19605"/>
                    <a:pt x="775" y="19605"/>
                  </a:cubicBezTo>
                  <a:cubicBezTo>
                    <a:pt x="792" y="19605"/>
                    <a:pt x="816" y="19331"/>
                    <a:pt x="848" y="18836"/>
                  </a:cubicBezTo>
                  <a:cubicBezTo>
                    <a:pt x="879" y="18339"/>
                    <a:pt x="910" y="17621"/>
                    <a:pt x="934" y="16732"/>
                  </a:cubicBezTo>
                  <a:cubicBezTo>
                    <a:pt x="986" y="14954"/>
                    <a:pt x="996" y="12495"/>
                    <a:pt x="890" y="9783"/>
                  </a:cubicBezTo>
                  <a:cubicBezTo>
                    <a:pt x="785" y="7071"/>
                    <a:pt x="587" y="4622"/>
                    <a:pt x="399" y="2852"/>
                  </a:cubicBezTo>
                  <a:cubicBezTo>
                    <a:pt x="306" y="1968"/>
                    <a:pt x="218" y="1254"/>
                    <a:pt x="149" y="762"/>
                  </a:cubicBezTo>
                  <a:cubicBezTo>
                    <a:pt x="81" y="271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465;p34">
              <a:extLst>
                <a:ext uri="{FF2B5EF4-FFF2-40B4-BE49-F238E27FC236}">
                  <a16:creationId xmlns:a16="http://schemas.microsoft.com/office/drawing/2014/main" id="{9C05FAC5-D4A4-494E-BE33-714B631D670E}"/>
                </a:ext>
              </a:extLst>
            </p:cNvPr>
            <p:cNvSpPr/>
            <p:nvPr/>
          </p:nvSpPr>
          <p:spPr>
            <a:xfrm>
              <a:off x="10673475" y="4520950"/>
              <a:ext cx="168600" cy="912150"/>
            </a:xfrm>
            <a:custGeom>
              <a:avLst/>
              <a:gdLst/>
              <a:ahLst/>
              <a:cxnLst/>
              <a:rect l="l" t="t" r="r" b="b"/>
              <a:pathLst>
                <a:path w="6744" h="36486" extrusionOk="0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99" y="95"/>
                    <a:pt x="282" y="265"/>
                  </a:cubicBezTo>
                  <a:cubicBezTo>
                    <a:pt x="546" y="515"/>
                    <a:pt x="792" y="783"/>
                    <a:pt x="1018" y="1068"/>
                  </a:cubicBezTo>
                  <a:cubicBezTo>
                    <a:pt x="1613" y="1801"/>
                    <a:pt x="2316" y="3007"/>
                    <a:pt x="2763" y="4642"/>
                  </a:cubicBezTo>
                  <a:cubicBezTo>
                    <a:pt x="3231" y="6272"/>
                    <a:pt x="3413" y="8294"/>
                    <a:pt x="3663" y="10531"/>
                  </a:cubicBezTo>
                  <a:lnTo>
                    <a:pt x="4482" y="17809"/>
                  </a:lnTo>
                  <a:cubicBezTo>
                    <a:pt x="5083" y="22957"/>
                    <a:pt x="5627" y="27618"/>
                    <a:pt x="6025" y="31021"/>
                  </a:cubicBezTo>
                  <a:cubicBezTo>
                    <a:pt x="6231" y="32691"/>
                    <a:pt x="6400" y="34053"/>
                    <a:pt x="6520" y="35022"/>
                  </a:cubicBezTo>
                  <a:cubicBezTo>
                    <a:pt x="6580" y="35475"/>
                    <a:pt x="6630" y="35837"/>
                    <a:pt x="6667" y="36108"/>
                  </a:cubicBezTo>
                  <a:cubicBezTo>
                    <a:pt x="6703" y="36356"/>
                    <a:pt x="6725" y="36486"/>
                    <a:pt x="6734" y="36486"/>
                  </a:cubicBezTo>
                  <a:cubicBezTo>
                    <a:pt x="6734" y="36486"/>
                    <a:pt x="6734" y="36486"/>
                    <a:pt x="6734" y="36486"/>
                  </a:cubicBezTo>
                  <a:cubicBezTo>
                    <a:pt x="6743" y="36485"/>
                    <a:pt x="6737" y="36353"/>
                    <a:pt x="6716" y="36103"/>
                  </a:cubicBezTo>
                  <a:cubicBezTo>
                    <a:pt x="6690" y="35832"/>
                    <a:pt x="6657" y="35467"/>
                    <a:pt x="6614" y="35011"/>
                  </a:cubicBezTo>
                  <a:cubicBezTo>
                    <a:pt x="6513" y="34039"/>
                    <a:pt x="6371" y="32676"/>
                    <a:pt x="6197" y="31001"/>
                  </a:cubicBezTo>
                  <a:cubicBezTo>
                    <a:pt x="5818" y="27596"/>
                    <a:pt x="5298" y="22933"/>
                    <a:pt x="4725" y="17781"/>
                  </a:cubicBezTo>
                  <a:cubicBezTo>
                    <a:pt x="4428" y="15201"/>
                    <a:pt x="4145" y="12744"/>
                    <a:pt x="3887" y="10506"/>
                  </a:cubicBezTo>
                  <a:cubicBezTo>
                    <a:pt x="3625" y="8274"/>
                    <a:pt x="3425" y="6240"/>
                    <a:pt x="2929" y="4594"/>
                  </a:cubicBezTo>
                  <a:cubicBezTo>
                    <a:pt x="2454" y="2944"/>
                    <a:pt x="1717" y="1730"/>
                    <a:pt x="1093" y="1007"/>
                  </a:cubicBezTo>
                  <a:cubicBezTo>
                    <a:pt x="782" y="643"/>
                    <a:pt x="510" y="388"/>
                    <a:pt x="315" y="229"/>
                  </a:cubicBezTo>
                  <a:cubicBezTo>
                    <a:pt x="220" y="146"/>
                    <a:pt x="142" y="91"/>
                    <a:pt x="89" y="53"/>
                  </a:cubicBezTo>
                  <a:cubicBezTo>
                    <a:pt x="41" y="17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466;p34">
              <a:extLst>
                <a:ext uri="{FF2B5EF4-FFF2-40B4-BE49-F238E27FC236}">
                  <a16:creationId xmlns:a16="http://schemas.microsoft.com/office/drawing/2014/main" id="{CE9C3992-462F-49C4-8CF7-18A242685B5D}"/>
                </a:ext>
              </a:extLst>
            </p:cNvPr>
            <p:cNvSpPr/>
            <p:nvPr/>
          </p:nvSpPr>
          <p:spPr>
            <a:xfrm>
              <a:off x="11373325" y="4281325"/>
              <a:ext cx="757625" cy="551875"/>
            </a:xfrm>
            <a:custGeom>
              <a:avLst/>
              <a:gdLst/>
              <a:ahLst/>
              <a:cxnLst/>
              <a:rect l="l" t="t" r="r" b="b"/>
              <a:pathLst>
                <a:path w="30305" h="22075" extrusionOk="0">
                  <a:moveTo>
                    <a:pt x="22956" y="1"/>
                  </a:moveTo>
                  <a:cubicBezTo>
                    <a:pt x="22956" y="1"/>
                    <a:pt x="16319" y="11359"/>
                    <a:pt x="15697" y="11359"/>
                  </a:cubicBezTo>
                  <a:cubicBezTo>
                    <a:pt x="15684" y="11359"/>
                    <a:pt x="15675" y="11355"/>
                    <a:pt x="15667" y="11346"/>
                  </a:cubicBezTo>
                  <a:cubicBezTo>
                    <a:pt x="14681" y="10190"/>
                    <a:pt x="10226" y="5191"/>
                    <a:pt x="10226" y="5191"/>
                  </a:cubicBezTo>
                  <a:lnTo>
                    <a:pt x="1" y="7842"/>
                  </a:lnTo>
                  <a:cubicBezTo>
                    <a:pt x="1" y="7842"/>
                    <a:pt x="5347" y="20278"/>
                    <a:pt x="14356" y="21923"/>
                  </a:cubicBezTo>
                  <a:cubicBezTo>
                    <a:pt x="14916" y="22025"/>
                    <a:pt x="15460" y="22074"/>
                    <a:pt x="15987" y="22074"/>
                  </a:cubicBezTo>
                  <a:cubicBezTo>
                    <a:pt x="26421" y="22074"/>
                    <a:pt x="30304" y="2960"/>
                    <a:pt x="30304" y="2960"/>
                  </a:cubicBezTo>
                  <a:lnTo>
                    <a:pt x="22956" y="1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467;p34">
              <a:extLst>
                <a:ext uri="{FF2B5EF4-FFF2-40B4-BE49-F238E27FC236}">
                  <a16:creationId xmlns:a16="http://schemas.microsoft.com/office/drawing/2014/main" id="{D4AD6CB5-3FBF-406C-BD5F-F92503985955}"/>
                </a:ext>
              </a:extLst>
            </p:cNvPr>
            <p:cNvSpPr/>
            <p:nvPr/>
          </p:nvSpPr>
          <p:spPr>
            <a:xfrm>
              <a:off x="11928600" y="4044800"/>
              <a:ext cx="266550" cy="383175"/>
            </a:xfrm>
            <a:custGeom>
              <a:avLst/>
              <a:gdLst/>
              <a:ahLst/>
              <a:cxnLst/>
              <a:rect l="l" t="t" r="r" b="b"/>
              <a:pathLst>
                <a:path w="10662" h="15327" extrusionOk="0">
                  <a:moveTo>
                    <a:pt x="6484" y="0"/>
                  </a:moveTo>
                  <a:cubicBezTo>
                    <a:pt x="6331" y="0"/>
                    <a:pt x="6124" y="93"/>
                    <a:pt x="5842" y="335"/>
                  </a:cubicBezTo>
                  <a:cubicBezTo>
                    <a:pt x="4646" y="1366"/>
                    <a:pt x="2247" y="5726"/>
                    <a:pt x="2247" y="5726"/>
                  </a:cubicBezTo>
                  <a:cubicBezTo>
                    <a:pt x="1734" y="5072"/>
                    <a:pt x="1191" y="4903"/>
                    <a:pt x="767" y="4903"/>
                  </a:cubicBezTo>
                  <a:cubicBezTo>
                    <a:pt x="316" y="4903"/>
                    <a:pt x="1" y="5094"/>
                    <a:pt x="1" y="5094"/>
                  </a:cubicBezTo>
                  <a:cubicBezTo>
                    <a:pt x="1" y="5094"/>
                    <a:pt x="588" y="5915"/>
                    <a:pt x="1043" y="6876"/>
                  </a:cubicBezTo>
                  <a:cubicBezTo>
                    <a:pt x="1477" y="7795"/>
                    <a:pt x="466" y="9936"/>
                    <a:pt x="466" y="9936"/>
                  </a:cubicBezTo>
                  <a:lnTo>
                    <a:pt x="7284" y="15327"/>
                  </a:lnTo>
                  <a:cubicBezTo>
                    <a:pt x="7284" y="15327"/>
                    <a:pt x="8948" y="12017"/>
                    <a:pt x="9339" y="10943"/>
                  </a:cubicBezTo>
                  <a:cubicBezTo>
                    <a:pt x="10274" y="8368"/>
                    <a:pt x="10405" y="7394"/>
                    <a:pt x="10530" y="6860"/>
                  </a:cubicBezTo>
                  <a:cubicBezTo>
                    <a:pt x="10610" y="6521"/>
                    <a:pt x="10636" y="5166"/>
                    <a:pt x="10654" y="4093"/>
                  </a:cubicBezTo>
                  <a:cubicBezTo>
                    <a:pt x="10662" y="3598"/>
                    <a:pt x="10344" y="3213"/>
                    <a:pt x="9992" y="2865"/>
                  </a:cubicBezTo>
                  <a:cubicBezTo>
                    <a:pt x="9947" y="2821"/>
                    <a:pt x="9923" y="2727"/>
                    <a:pt x="9946" y="2553"/>
                  </a:cubicBezTo>
                  <a:cubicBezTo>
                    <a:pt x="10125" y="1143"/>
                    <a:pt x="9210" y="1021"/>
                    <a:pt x="8888" y="1021"/>
                  </a:cubicBezTo>
                  <a:cubicBezTo>
                    <a:pt x="8820" y="1021"/>
                    <a:pt x="8778" y="1026"/>
                    <a:pt x="8778" y="1026"/>
                  </a:cubicBezTo>
                  <a:cubicBezTo>
                    <a:pt x="8715" y="574"/>
                    <a:pt x="8476" y="425"/>
                    <a:pt x="8188" y="425"/>
                  </a:cubicBezTo>
                  <a:cubicBezTo>
                    <a:pt x="7632" y="425"/>
                    <a:pt x="6897" y="977"/>
                    <a:pt x="6897" y="977"/>
                  </a:cubicBezTo>
                  <a:cubicBezTo>
                    <a:pt x="6897" y="977"/>
                    <a:pt x="6980" y="0"/>
                    <a:pt x="648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468;p34">
              <a:extLst>
                <a:ext uri="{FF2B5EF4-FFF2-40B4-BE49-F238E27FC236}">
                  <a16:creationId xmlns:a16="http://schemas.microsoft.com/office/drawing/2014/main" id="{139668D0-0B3E-4037-9685-6493D17D165B}"/>
                </a:ext>
              </a:extLst>
            </p:cNvPr>
            <p:cNvSpPr/>
            <p:nvPr/>
          </p:nvSpPr>
          <p:spPr>
            <a:xfrm>
              <a:off x="12060950" y="4067425"/>
              <a:ext cx="42050" cy="101250"/>
            </a:xfrm>
            <a:custGeom>
              <a:avLst/>
              <a:gdLst/>
              <a:ahLst/>
              <a:cxnLst/>
              <a:rect l="l" t="t" r="r" b="b"/>
              <a:pathLst>
                <a:path w="1682" h="4050" extrusionOk="0">
                  <a:moveTo>
                    <a:pt x="1598" y="1"/>
                  </a:moveTo>
                  <a:cubicBezTo>
                    <a:pt x="1576" y="1"/>
                    <a:pt x="1555" y="11"/>
                    <a:pt x="1542" y="37"/>
                  </a:cubicBezTo>
                  <a:cubicBezTo>
                    <a:pt x="901" y="1236"/>
                    <a:pt x="477" y="2622"/>
                    <a:pt x="31" y="3906"/>
                  </a:cubicBezTo>
                  <a:cubicBezTo>
                    <a:pt x="0" y="3993"/>
                    <a:pt x="72" y="4049"/>
                    <a:pt x="144" y="4049"/>
                  </a:cubicBezTo>
                  <a:cubicBezTo>
                    <a:pt x="192" y="4049"/>
                    <a:pt x="240" y="4025"/>
                    <a:pt x="260" y="3968"/>
                  </a:cubicBezTo>
                  <a:cubicBezTo>
                    <a:pt x="718" y="2695"/>
                    <a:pt x="1372" y="1409"/>
                    <a:pt x="1671" y="90"/>
                  </a:cubicBezTo>
                  <a:cubicBezTo>
                    <a:pt x="1682" y="41"/>
                    <a:pt x="1639" y="1"/>
                    <a:pt x="1598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469;p34">
              <a:extLst>
                <a:ext uri="{FF2B5EF4-FFF2-40B4-BE49-F238E27FC236}">
                  <a16:creationId xmlns:a16="http://schemas.microsoft.com/office/drawing/2014/main" id="{9E617AE7-4830-463A-90F6-FCF1B47278D0}"/>
                </a:ext>
              </a:extLst>
            </p:cNvPr>
            <p:cNvSpPr/>
            <p:nvPr/>
          </p:nvSpPr>
          <p:spPr>
            <a:xfrm>
              <a:off x="12144475" y="4114875"/>
              <a:ext cx="33700" cy="79175"/>
            </a:xfrm>
            <a:custGeom>
              <a:avLst/>
              <a:gdLst/>
              <a:ahLst/>
              <a:cxnLst/>
              <a:rect l="l" t="t" r="r" b="b"/>
              <a:pathLst>
                <a:path w="1348" h="3167" extrusionOk="0">
                  <a:moveTo>
                    <a:pt x="1266" y="1"/>
                  </a:moveTo>
                  <a:cubicBezTo>
                    <a:pt x="1245" y="1"/>
                    <a:pt x="1224" y="11"/>
                    <a:pt x="1210" y="35"/>
                  </a:cubicBezTo>
                  <a:cubicBezTo>
                    <a:pt x="683" y="924"/>
                    <a:pt x="367" y="2048"/>
                    <a:pt x="31" y="3022"/>
                  </a:cubicBezTo>
                  <a:cubicBezTo>
                    <a:pt x="0" y="3109"/>
                    <a:pt x="71" y="3166"/>
                    <a:pt x="144" y="3166"/>
                  </a:cubicBezTo>
                  <a:cubicBezTo>
                    <a:pt x="192" y="3166"/>
                    <a:pt x="240" y="3142"/>
                    <a:pt x="260" y="3085"/>
                  </a:cubicBezTo>
                  <a:cubicBezTo>
                    <a:pt x="608" y="2123"/>
                    <a:pt x="1157" y="1096"/>
                    <a:pt x="1338" y="90"/>
                  </a:cubicBezTo>
                  <a:cubicBezTo>
                    <a:pt x="1347" y="40"/>
                    <a:pt x="1306" y="1"/>
                    <a:pt x="1266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470;p34">
              <a:extLst>
                <a:ext uri="{FF2B5EF4-FFF2-40B4-BE49-F238E27FC236}">
                  <a16:creationId xmlns:a16="http://schemas.microsoft.com/office/drawing/2014/main" id="{CC07ACEB-489B-42BF-B5A5-39746DB69791}"/>
                </a:ext>
              </a:extLst>
            </p:cNvPr>
            <p:cNvSpPr/>
            <p:nvPr/>
          </p:nvSpPr>
          <p:spPr>
            <a:xfrm>
              <a:off x="12105350" y="4070500"/>
              <a:ext cx="44575" cy="112225"/>
            </a:xfrm>
            <a:custGeom>
              <a:avLst/>
              <a:gdLst/>
              <a:ahLst/>
              <a:cxnLst/>
              <a:rect l="l" t="t" r="r" b="b"/>
              <a:pathLst>
                <a:path w="1783" h="4489" extrusionOk="0">
                  <a:moveTo>
                    <a:pt x="1715" y="1"/>
                  </a:moveTo>
                  <a:cubicBezTo>
                    <a:pt x="1645" y="1"/>
                    <a:pt x="1286" y="998"/>
                    <a:pt x="829" y="2221"/>
                  </a:cubicBezTo>
                  <a:cubicBezTo>
                    <a:pt x="370" y="3456"/>
                    <a:pt x="0" y="4460"/>
                    <a:pt x="65" y="4488"/>
                  </a:cubicBezTo>
                  <a:cubicBezTo>
                    <a:pt x="66" y="4488"/>
                    <a:pt x="66" y="4488"/>
                    <a:pt x="67" y="4488"/>
                  </a:cubicBezTo>
                  <a:cubicBezTo>
                    <a:pt x="138" y="4488"/>
                    <a:pt x="604" y="3532"/>
                    <a:pt x="1059" y="2307"/>
                  </a:cubicBezTo>
                  <a:cubicBezTo>
                    <a:pt x="1523" y="1065"/>
                    <a:pt x="1783" y="20"/>
                    <a:pt x="1717" y="1"/>
                  </a:cubicBezTo>
                  <a:cubicBezTo>
                    <a:pt x="1717" y="1"/>
                    <a:pt x="1716" y="1"/>
                    <a:pt x="171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471;p34">
              <a:extLst>
                <a:ext uri="{FF2B5EF4-FFF2-40B4-BE49-F238E27FC236}">
                  <a16:creationId xmlns:a16="http://schemas.microsoft.com/office/drawing/2014/main" id="{E0DEAC8D-A513-443E-A5A7-1C856135DB39}"/>
                </a:ext>
              </a:extLst>
            </p:cNvPr>
            <p:cNvSpPr/>
            <p:nvPr/>
          </p:nvSpPr>
          <p:spPr>
            <a:xfrm>
              <a:off x="12065425" y="6261250"/>
              <a:ext cx="374025" cy="145975"/>
            </a:xfrm>
            <a:custGeom>
              <a:avLst/>
              <a:gdLst/>
              <a:ahLst/>
              <a:cxnLst/>
              <a:rect l="l" t="t" r="r" b="b"/>
              <a:pathLst>
                <a:path w="14961" h="5839" extrusionOk="0">
                  <a:moveTo>
                    <a:pt x="588" y="0"/>
                  </a:moveTo>
                  <a:lnTo>
                    <a:pt x="0" y="5839"/>
                  </a:lnTo>
                  <a:lnTo>
                    <a:pt x="14961" y="5839"/>
                  </a:lnTo>
                  <a:cubicBezTo>
                    <a:pt x="14723" y="3973"/>
                    <a:pt x="13093" y="2917"/>
                    <a:pt x="9647" y="2917"/>
                  </a:cubicBezTo>
                  <a:cubicBezTo>
                    <a:pt x="9559" y="2917"/>
                    <a:pt x="9469" y="2918"/>
                    <a:pt x="9379" y="2919"/>
                  </a:cubicBezTo>
                  <a:lnTo>
                    <a:pt x="9658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472;p34">
              <a:extLst>
                <a:ext uri="{FF2B5EF4-FFF2-40B4-BE49-F238E27FC236}">
                  <a16:creationId xmlns:a16="http://schemas.microsoft.com/office/drawing/2014/main" id="{29F388C3-2C2B-4911-B03E-3107C80A9BCC}"/>
                </a:ext>
              </a:extLst>
            </p:cNvPr>
            <p:cNvSpPr/>
            <p:nvPr/>
          </p:nvSpPr>
          <p:spPr>
            <a:xfrm>
              <a:off x="1231762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1" y="1432"/>
                    <a:pt x="65" y="1442"/>
                  </a:cubicBezTo>
                  <a:cubicBezTo>
                    <a:pt x="67" y="1442"/>
                    <a:pt x="68" y="1442"/>
                    <a:pt x="70" y="1442"/>
                  </a:cubicBezTo>
                  <a:cubicBezTo>
                    <a:pt x="139" y="1442"/>
                    <a:pt x="267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473;p34">
              <a:extLst>
                <a:ext uri="{FF2B5EF4-FFF2-40B4-BE49-F238E27FC236}">
                  <a16:creationId xmlns:a16="http://schemas.microsoft.com/office/drawing/2014/main" id="{26883538-98F2-44CB-83D7-B9EADC4BC45F}"/>
                </a:ext>
              </a:extLst>
            </p:cNvPr>
            <p:cNvSpPr/>
            <p:nvPr/>
          </p:nvSpPr>
          <p:spPr>
            <a:xfrm>
              <a:off x="1227837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4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4" y="11"/>
                  </a:cubicBezTo>
                  <a:cubicBezTo>
                    <a:pt x="1051" y="4"/>
                    <a:pt x="1041" y="0"/>
                    <a:pt x="1027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474;p34">
              <a:extLst>
                <a:ext uri="{FF2B5EF4-FFF2-40B4-BE49-F238E27FC236}">
                  <a16:creationId xmlns:a16="http://schemas.microsoft.com/office/drawing/2014/main" id="{02A52FCE-5997-4F16-B00B-D2C468F663AB}"/>
                </a:ext>
              </a:extLst>
            </p:cNvPr>
            <p:cNvSpPr/>
            <p:nvPr/>
          </p:nvSpPr>
          <p:spPr>
            <a:xfrm>
              <a:off x="1225130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7" y="0"/>
                  </a:moveTo>
                  <a:cubicBezTo>
                    <a:pt x="1185" y="0"/>
                    <a:pt x="1087" y="7"/>
                    <a:pt x="986" y="23"/>
                  </a:cubicBezTo>
                  <a:cubicBezTo>
                    <a:pt x="376" y="113"/>
                    <a:pt x="1" y="474"/>
                    <a:pt x="45" y="520"/>
                  </a:cubicBezTo>
                  <a:cubicBezTo>
                    <a:pt x="50" y="526"/>
                    <a:pt x="58" y="529"/>
                    <a:pt x="71" y="529"/>
                  </a:cubicBezTo>
                  <a:cubicBezTo>
                    <a:pt x="175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9" y="242"/>
                    <a:pt x="2026" y="237"/>
                    <a:pt x="2032" y="219"/>
                  </a:cubicBezTo>
                  <a:cubicBezTo>
                    <a:pt x="2056" y="170"/>
                    <a:pt x="1737" y="0"/>
                    <a:pt x="1277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475;p34">
              <a:extLst>
                <a:ext uri="{FF2B5EF4-FFF2-40B4-BE49-F238E27FC236}">
                  <a16:creationId xmlns:a16="http://schemas.microsoft.com/office/drawing/2014/main" id="{934EB2BA-C622-4122-B0DE-1A1838A27237}"/>
                </a:ext>
              </a:extLst>
            </p:cNvPr>
            <p:cNvSpPr/>
            <p:nvPr/>
          </p:nvSpPr>
          <p:spPr>
            <a:xfrm>
              <a:off x="1207595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4" y="246"/>
                    <a:pt x="7203" y="246"/>
                  </a:cubicBezTo>
                  <a:cubicBezTo>
                    <a:pt x="11182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476;p34">
              <a:extLst>
                <a:ext uri="{FF2B5EF4-FFF2-40B4-BE49-F238E27FC236}">
                  <a16:creationId xmlns:a16="http://schemas.microsoft.com/office/drawing/2014/main" id="{26B24B11-3911-4496-8FE7-4654653D7B88}"/>
                </a:ext>
              </a:extLst>
            </p:cNvPr>
            <p:cNvSpPr/>
            <p:nvPr/>
          </p:nvSpPr>
          <p:spPr>
            <a:xfrm>
              <a:off x="1207430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9" y="1"/>
                  </a:moveTo>
                  <a:cubicBezTo>
                    <a:pt x="194" y="1"/>
                    <a:pt x="1" y="46"/>
                    <a:pt x="3" y="65"/>
                  </a:cubicBezTo>
                  <a:cubicBezTo>
                    <a:pt x="5" y="106"/>
                    <a:pt x="350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10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50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5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477;p34">
              <a:extLst>
                <a:ext uri="{FF2B5EF4-FFF2-40B4-BE49-F238E27FC236}">
                  <a16:creationId xmlns:a16="http://schemas.microsoft.com/office/drawing/2014/main" id="{F62B5D2C-B840-4DA9-AD29-646C3349CA39}"/>
                </a:ext>
              </a:extLst>
            </p:cNvPr>
            <p:cNvSpPr/>
            <p:nvPr/>
          </p:nvSpPr>
          <p:spPr>
            <a:xfrm>
              <a:off x="1210337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6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1" y="2117"/>
                    <a:pt x="66" y="2139"/>
                  </a:cubicBezTo>
                  <a:cubicBezTo>
                    <a:pt x="67" y="2139"/>
                    <a:pt x="69" y="2139"/>
                    <a:pt x="71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4" y="506"/>
                    <a:pt x="582" y="5"/>
                    <a:pt x="517" y="1"/>
                  </a:cubicBezTo>
                  <a:cubicBezTo>
                    <a:pt x="516" y="1"/>
                    <a:pt x="516" y="1"/>
                    <a:pt x="51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478;p34">
              <a:extLst>
                <a:ext uri="{FF2B5EF4-FFF2-40B4-BE49-F238E27FC236}">
                  <a16:creationId xmlns:a16="http://schemas.microsoft.com/office/drawing/2014/main" id="{3BAEB4F6-7879-41B0-8904-86A6A5A513CB}"/>
                </a:ext>
              </a:extLst>
            </p:cNvPr>
            <p:cNvSpPr/>
            <p:nvPr/>
          </p:nvSpPr>
          <p:spPr>
            <a:xfrm>
              <a:off x="1235172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2" y="0"/>
                  </a:moveTo>
                  <a:cubicBezTo>
                    <a:pt x="1237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4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2" y="11"/>
                    <a:pt x="1359" y="0"/>
                    <a:pt x="130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479;p34">
              <a:extLst>
                <a:ext uri="{FF2B5EF4-FFF2-40B4-BE49-F238E27FC236}">
                  <a16:creationId xmlns:a16="http://schemas.microsoft.com/office/drawing/2014/main" id="{232314EB-3C43-480F-A45E-24A2C6ECE07B}"/>
                </a:ext>
              </a:extLst>
            </p:cNvPr>
            <p:cNvSpPr/>
            <p:nvPr/>
          </p:nvSpPr>
          <p:spPr>
            <a:xfrm>
              <a:off x="11187500" y="5022875"/>
              <a:ext cx="1162425" cy="1267875"/>
            </a:xfrm>
            <a:custGeom>
              <a:avLst/>
              <a:gdLst/>
              <a:ahLst/>
              <a:cxnLst/>
              <a:rect l="l" t="t" r="r" b="b"/>
              <a:pathLst>
                <a:path w="46497" h="50715" extrusionOk="0">
                  <a:moveTo>
                    <a:pt x="22" y="0"/>
                  </a:moveTo>
                  <a:lnTo>
                    <a:pt x="20" y="1052"/>
                  </a:lnTo>
                  <a:cubicBezTo>
                    <a:pt x="1" y="9158"/>
                    <a:pt x="6327" y="15081"/>
                    <a:pt x="14433" y="15108"/>
                  </a:cubicBezTo>
                  <a:cubicBezTo>
                    <a:pt x="15289" y="15111"/>
                    <a:pt x="16157" y="15112"/>
                    <a:pt x="17023" y="15112"/>
                  </a:cubicBezTo>
                  <a:cubicBezTo>
                    <a:pt x="19023" y="15112"/>
                    <a:pt x="21021" y="15107"/>
                    <a:pt x="22875" y="15107"/>
                  </a:cubicBezTo>
                  <a:cubicBezTo>
                    <a:pt x="25564" y="15107"/>
                    <a:pt x="27950" y="15119"/>
                    <a:pt x="29599" y="15176"/>
                  </a:cubicBezTo>
                  <a:cubicBezTo>
                    <a:pt x="31053" y="15227"/>
                    <a:pt x="32224" y="16383"/>
                    <a:pt x="32296" y="17836"/>
                  </a:cubicBezTo>
                  <a:lnTo>
                    <a:pt x="31943" y="50715"/>
                  </a:lnTo>
                  <a:lnTo>
                    <a:pt x="45529" y="50715"/>
                  </a:lnTo>
                  <a:lnTo>
                    <a:pt x="46496" y="16127"/>
                  </a:lnTo>
                  <a:cubicBezTo>
                    <a:pt x="46496" y="7177"/>
                    <a:pt x="41993" y="163"/>
                    <a:pt x="33043" y="12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480;p34">
              <a:extLst>
                <a:ext uri="{FF2B5EF4-FFF2-40B4-BE49-F238E27FC236}">
                  <a16:creationId xmlns:a16="http://schemas.microsoft.com/office/drawing/2014/main" id="{30F9E878-7CCB-48A2-8BB0-5BA6477C0E6F}"/>
                </a:ext>
              </a:extLst>
            </p:cNvPr>
            <p:cNvSpPr/>
            <p:nvPr/>
          </p:nvSpPr>
          <p:spPr>
            <a:xfrm>
              <a:off x="11761400" y="6263525"/>
              <a:ext cx="374075" cy="145975"/>
            </a:xfrm>
            <a:custGeom>
              <a:avLst/>
              <a:gdLst/>
              <a:ahLst/>
              <a:cxnLst/>
              <a:rect l="l" t="t" r="r" b="b"/>
              <a:pathLst>
                <a:path w="14963" h="5839" extrusionOk="0">
                  <a:moveTo>
                    <a:pt x="590" y="1"/>
                  </a:moveTo>
                  <a:lnTo>
                    <a:pt x="1" y="5839"/>
                  </a:lnTo>
                  <a:lnTo>
                    <a:pt x="14962" y="5839"/>
                  </a:lnTo>
                  <a:cubicBezTo>
                    <a:pt x="14725" y="3975"/>
                    <a:pt x="13097" y="2918"/>
                    <a:pt x="9653" y="2918"/>
                  </a:cubicBezTo>
                  <a:cubicBezTo>
                    <a:pt x="9564" y="2918"/>
                    <a:pt x="9473" y="2919"/>
                    <a:pt x="9381" y="2920"/>
                  </a:cubicBezTo>
                  <a:lnTo>
                    <a:pt x="9660" y="1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481;p34">
              <a:extLst>
                <a:ext uri="{FF2B5EF4-FFF2-40B4-BE49-F238E27FC236}">
                  <a16:creationId xmlns:a16="http://schemas.microsoft.com/office/drawing/2014/main" id="{6EBFD11D-3B86-4417-A802-092AA8BC4EED}"/>
                </a:ext>
              </a:extLst>
            </p:cNvPr>
            <p:cNvSpPr/>
            <p:nvPr/>
          </p:nvSpPr>
          <p:spPr>
            <a:xfrm>
              <a:off x="1200967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0" y="1432"/>
                    <a:pt x="65" y="1442"/>
                  </a:cubicBezTo>
                  <a:cubicBezTo>
                    <a:pt x="66" y="1442"/>
                    <a:pt x="68" y="1442"/>
                    <a:pt x="69" y="1442"/>
                  </a:cubicBezTo>
                  <a:cubicBezTo>
                    <a:pt x="139" y="1442"/>
                    <a:pt x="266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482;p34">
              <a:extLst>
                <a:ext uri="{FF2B5EF4-FFF2-40B4-BE49-F238E27FC236}">
                  <a16:creationId xmlns:a16="http://schemas.microsoft.com/office/drawing/2014/main" id="{5DBD176A-4C4D-408E-96D7-125F31365C1D}"/>
                </a:ext>
              </a:extLst>
            </p:cNvPr>
            <p:cNvSpPr/>
            <p:nvPr/>
          </p:nvSpPr>
          <p:spPr>
            <a:xfrm>
              <a:off x="1197042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3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5" y="11"/>
                  </a:cubicBezTo>
                  <a:cubicBezTo>
                    <a:pt x="1051" y="4"/>
                    <a:pt x="1042" y="0"/>
                    <a:pt x="1027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483;p34">
              <a:extLst>
                <a:ext uri="{FF2B5EF4-FFF2-40B4-BE49-F238E27FC236}">
                  <a16:creationId xmlns:a16="http://schemas.microsoft.com/office/drawing/2014/main" id="{C99CEFAE-DCE5-46CA-A8A6-3D8ECC8001F9}"/>
                </a:ext>
              </a:extLst>
            </p:cNvPr>
            <p:cNvSpPr/>
            <p:nvPr/>
          </p:nvSpPr>
          <p:spPr>
            <a:xfrm>
              <a:off x="1194335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6" y="0"/>
                  </a:moveTo>
                  <a:cubicBezTo>
                    <a:pt x="1184" y="0"/>
                    <a:pt x="1087" y="7"/>
                    <a:pt x="985" y="23"/>
                  </a:cubicBezTo>
                  <a:cubicBezTo>
                    <a:pt x="376" y="113"/>
                    <a:pt x="0" y="474"/>
                    <a:pt x="45" y="520"/>
                  </a:cubicBezTo>
                  <a:cubicBezTo>
                    <a:pt x="49" y="526"/>
                    <a:pt x="58" y="529"/>
                    <a:pt x="71" y="529"/>
                  </a:cubicBezTo>
                  <a:cubicBezTo>
                    <a:pt x="174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8" y="242"/>
                    <a:pt x="2025" y="237"/>
                    <a:pt x="2030" y="219"/>
                  </a:cubicBezTo>
                  <a:cubicBezTo>
                    <a:pt x="2055" y="170"/>
                    <a:pt x="1736" y="0"/>
                    <a:pt x="1276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484;p34">
              <a:extLst>
                <a:ext uri="{FF2B5EF4-FFF2-40B4-BE49-F238E27FC236}">
                  <a16:creationId xmlns:a16="http://schemas.microsoft.com/office/drawing/2014/main" id="{4B16067C-218D-4913-B2CD-B371397B0AE7}"/>
                </a:ext>
              </a:extLst>
            </p:cNvPr>
            <p:cNvSpPr/>
            <p:nvPr/>
          </p:nvSpPr>
          <p:spPr>
            <a:xfrm>
              <a:off x="1176800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3" y="246"/>
                    <a:pt x="7203" y="246"/>
                  </a:cubicBezTo>
                  <a:cubicBezTo>
                    <a:pt x="11183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485;p34">
              <a:extLst>
                <a:ext uri="{FF2B5EF4-FFF2-40B4-BE49-F238E27FC236}">
                  <a16:creationId xmlns:a16="http://schemas.microsoft.com/office/drawing/2014/main" id="{7C9CCA5C-30A7-4482-8C61-1904BF073EEC}"/>
                </a:ext>
              </a:extLst>
            </p:cNvPr>
            <p:cNvSpPr/>
            <p:nvPr/>
          </p:nvSpPr>
          <p:spPr>
            <a:xfrm>
              <a:off x="1176635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8" y="1"/>
                  </a:moveTo>
                  <a:cubicBezTo>
                    <a:pt x="194" y="1"/>
                    <a:pt x="0" y="46"/>
                    <a:pt x="3" y="65"/>
                  </a:cubicBezTo>
                  <a:cubicBezTo>
                    <a:pt x="4" y="106"/>
                    <a:pt x="348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09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49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4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486;p34">
              <a:extLst>
                <a:ext uri="{FF2B5EF4-FFF2-40B4-BE49-F238E27FC236}">
                  <a16:creationId xmlns:a16="http://schemas.microsoft.com/office/drawing/2014/main" id="{2D9DD5DC-DFC0-4A48-B5E1-9539777518A7}"/>
                </a:ext>
              </a:extLst>
            </p:cNvPr>
            <p:cNvSpPr/>
            <p:nvPr/>
          </p:nvSpPr>
          <p:spPr>
            <a:xfrm>
              <a:off x="1179542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5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0" y="2117"/>
                    <a:pt x="66" y="2139"/>
                  </a:cubicBezTo>
                  <a:cubicBezTo>
                    <a:pt x="67" y="2139"/>
                    <a:pt x="69" y="2139"/>
                    <a:pt x="70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3" y="506"/>
                    <a:pt x="582" y="5"/>
                    <a:pt x="517" y="1"/>
                  </a:cubicBezTo>
                  <a:cubicBezTo>
                    <a:pt x="516" y="1"/>
                    <a:pt x="516" y="1"/>
                    <a:pt x="51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487;p34">
              <a:extLst>
                <a:ext uri="{FF2B5EF4-FFF2-40B4-BE49-F238E27FC236}">
                  <a16:creationId xmlns:a16="http://schemas.microsoft.com/office/drawing/2014/main" id="{E688BF06-13B4-4686-9991-9546EC4557DE}"/>
                </a:ext>
              </a:extLst>
            </p:cNvPr>
            <p:cNvSpPr/>
            <p:nvPr/>
          </p:nvSpPr>
          <p:spPr>
            <a:xfrm>
              <a:off x="1204377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1" y="0"/>
                  </a:moveTo>
                  <a:cubicBezTo>
                    <a:pt x="1236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2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1" y="11"/>
                    <a:pt x="1358" y="0"/>
                    <a:pt x="130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488;p34">
              <a:extLst>
                <a:ext uri="{FF2B5EF4-FFF2-40B4-BE49-F238E27FC236}">
                  <a16:creationId xmlns:a16="http://schemas.microsoft.com/office/drawing/2014/main" id="{85DF418E-CF87-48CB-B36B-5728C6C6740E}"/>
                </a:ext>
              </a:extLst>
            </p:cNvPr>
            <p:cNvSpPr/>
            <p:nvPr/>
          </p:nvSpPr>
          <p:spPr>
            <a:xfrm>
              <a:off x="11010775" y="5026075"/>
              <a:ext cx="1077200" cy="1264675"/>
            </a:xfrm>
            <a:custGeom>
              <a:avLst/>
              <a:gdLst/>
              <a:ahLst/>
              <a:cxnLst/>
              <a:rect l="l" t="t" r="r" b="b"/>
              <a:pathLst>
                <a:path w="43088" h="50587" extrusionOk="0">
                  <a:moveTo>
                    <a:pt x="29635" y="0"/>
                  </a:moveTo>
                  <a:lnTo>
                    <a:pt x="21" y="62"/>
                  </a:lnTo>
                  <a:lnTo>
                    <a:pt x="19" y="1113"/>
                  </a:lnTo>
                  <a:cubicBezTo>
                    <a:pt x="0" y="9219"/>
                    <a:pt x="2918" y="14953"/>
                    <a:pt x="11024" y="14980"/>
                  </a:cubicBezTo>
                  <a:cubicBezTo>
                    <a:pt x="11880" y="14983"/>
                    <a:pt x="12748" y="14984"/>
                    <a:pt x="13614" y="14984"/>
                  </a:cubicBezTo>
                  <a:cubicBezTo>
                    <a:pt x="15614" y="14984"/>
                    <a:pt x="17612" y="14979"/>
                    <a:pt x="19466" y="14979"/>
                  </a:cubicBezTo>
                  <a:cubicBezTo>
                    <a:pt x="22155" y="14979"/>
                    <a:pt x="24541" y="14991"/>
                    <a:pt x="26190" y="15048"/>
                  </a:cubicBezTo>
                  <a:cubicBezTo>
                    <a:pt x="27644" y="15099"/>
                    <a:pt x="28815" y="16255"/>
                    <a:pt x="28887" y="17708"/>
                  </a:cubicBezTo>
                  <a:lnTo>
                    <a:pt x="28534" y="50587"/>
                  </a:lnTo>
                  <a:lnTo>
                    <a:pt x="42120" y="50587"/>
                  </a:lnTo>
                  <a:lnTo>
                    <a:pt x="43087" y="15999"/>
                  </a:lnTo>
                  <a:cubicBezTo>
                    <a:pt x="43087" y="7049"/>
                    <a:pt x="38584" y="35"/>
                    <a:pt x="29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489;p34">
              <a:extLst>
                <a:ext uri="{FF2B5EF4-FFF2-40B4-BE49-F238E27FC236}">
                  <a16:creationId xmlns:a16="http://schemas.microsoft.com/office/drawing/2014/main" id="{755DF34D-8A4B-4C86-9DC0-1680A49075C5}"/>
                </a:ext>
              </a:extLst>
            </p:cNvPr>
            <p:cNvSpPr/>
            <p:nvPr/>
          </p:nvSpPr>
          <p:spPr>
            <a:xfrm>
              <a:off x="11386900" y="3613850"/>
              <a:ext cx="351425" cy="616575"/>
            </a:xfrm>
            <a:custGeom>
              <a:avLst/>
              <a:gdLst/>
              <a:ahLst/>
              <a:cxnLst/>
              <a:rect l="l" t="t" r="r" b="b"/>
              <a:pathLst>
                <a:path w="14057" h="24663" extrusionOk="0">
                  <a:moveTo>
                    <a:pt x="4034" y="1"/>
                  </a:moveTo>
                  <a:lnTo>
                    <a:pt x="1" y="20362"/>
                  </a:lnTo>
                  <a:cubicBezTo>
                    <a:pt x="1129" y="21493"/>
                    <a:pt x="2301" y="22602"/>
                    <a:pt x="3669" y="23426"/>
                  </a:cubicBezTo>
                  <a:cubicBezTo>
                    <a:pt x="4898" y="24164"/>
                    <a:pt x="6307" y="24663"/>
                    <a:pt x="7733" y="24663"/>
                  </a:cubicBezTo>
                  <a:cubicBezTo>
                    <a:pt x="7896" y="24663"/>
                    <a:pt x="8060" y="24656"/>
                    <a:pt x="8223" y="24643"/>
                  </a:cubicBezTo>
                  <a:cubicBezTo>
                    <a:pt x="10606" y="24446"/>
                    <a:pt x="12775" y="22654"/>
                    <a:pt x="13416" y="20351"/>
                  </a:cubicBezTo>
                  <a:cubicBezTo>
                    <a:pt x="14057" y="18047"/>
                    <a:pt x="13127" y="15391"/>
                    <a:pt x="11188" y="13992"/>
                  </a:cubicBezTo>
                  <a:cubicBezTo>
                    <a:pt x="10007" y="13139"/>
                    <a:pt x="8520" y="12730"/>
                    <a:pt x="7465" y="11725"/>
                  </a:cubicBezTo>
                  <a:cubicBezTo>
                    <a:pt x="5958" y="10290"/>
                    <a:pt x="5687" y="8017"/>
                    <a:pt x="5572" y="5939"/>
                  </a:cubicBezTo>
                  <a:cubicBezTo>
                    <a:pt x="5457" y="3860"/>
                    <a:pt x="5349" y="1615"/>
                    <a:pt x="4034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490;p34">
              <a:extLst>
                <a:ext uri="{FF2B5EF4-FFF2-40B4-BE49-F238E27FC236}">
                  <a16:creationId xmlns:a16="http://schemas.microsoft.com/office/drawing/2014/main" id="{D2E89BEA-EE55-4E16-B484-7A22848D2B2B}"/>
                </a:ext>
              </a:extLst>
            </p:cNvPr>
            <p:cNvSpPr/>
            <p:nvPr/>
          </p:nvSpPr>
          <p:spPr>
            <a:xfrm>
              <a:off x="10873500" y="3538850"/>
              <a:ext cx="485000" cy="646675"/>
            </a:xfrm>
            <a:custGeom>
              <a:avLst/>
              <a:gdLst/>
              <a:ahLst/>
              <a:cxnLst/>
              <a:rect l="l" t="t" r="r" b="b"/>
              <a:pathLst>
                <a:path w="19400" h="25867" extrusionOk="0">
                  <a:moveTo>
                    <a:pt x="15562" y="0"/>
                  </a:moveTo>
                  <a:cubicBezTo>
                    <a:pt x="12320" y="1109"/>
                    <a:pt x="9861" y="4224"/>
                    <a:pt x="9536" y="7635"/>
                  </a:cubicBezTo>
                  <a:cubicBezTo>
                    <a:pt x="9338" y="9698"/>
                    <a:pt x="9731" y="12134"/>
                    <a:pt x="8199" y="13529"/>
                  </a:cubicBezTo>
                  <a:cubicBezTo>
                    <a:pt x="7037" y="14585"/>
                    <a:pt x="5272" y="14520"/>
                    <a:pt x="3798" y="15059"/>
                  </a:cubicBezTo>
                  <a:cubicBezTo>
                    <a:pt x="2004" y="15717"/>
                    <a:pt x="621" y="17386"/>
                    <a:pt x="312" y="19270"/>
                  </a:cubicBezTo>
                  <a:cubicBezTo>
                    <a:pt x="1" y="21155"/>
                    <a:pt x="773" y="23181"/>
                    <a:pt x="2261" y="24378"/>
                  </a:cubicBezTo>
                  <a:cubicBezTo>
                    <a:pt x="3680" y="25522"/>
                    <a:pt x="5562" y="25867"/>
                    <a:pt x="7406" y="25867"/>
                  </a:cubicBezTo>
                  <a:cubicBezTo>
                    <a:pt x="7689" y="25867"/>
                    <a:pt x="7971" y="25858"/>
                    <a:pt x="8251" y="25844"/>
                  </a:cubicBezTo>
                  <a:cubicBezTo>
                    <a:pt x="11378" y="25678"/>
                    <a:pt x="14635" y="24703"/>
                    <a:pt x="16702" y="22350"/>
                  </a:cubicBezTo>
                  <a:cubicBezTo>
                    <a:pt x="19045" y="19681"/>
                    <a:pt x="19400" y="15818"/>
                    <a:pt x="19179" y="12273"/>
                  </a:cubicBezTo>
                  <a:cubicBezTo>
                    <a:pt x="18956" y="8728"/>
                    <a:pt x="18278" y="5139"/>
                    <a:pt x="18984" y="1658"/>
                  </a:cubicBezTo>
                  <a:lnTo>
                    <a:pt x="15562" y="0"/>
                  </a:ln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491;p34">
              <a:extLst>
                <a:ext uri="{FF2B5EF4-FFF2-40B4-BE49-F238E27FC236}">
                  <a16:creationId xmlns:a16="http://schemas.microsoft.com/office/drawing/2014/main" id="{9FE4192E-1657-4015-8E2A-2688980E21A3}"/>
                </a:ext>
              </a:extLst>
            </p:cNvPr>
            <p:cNvSpPr/>
            <p:nvPr/>
          </p:nvSpPr>
          <p:spPr>
            <a:xfrm>
              <a:off x="10854225" y="4048925"/>
              <a:ext cx="955100" cy="978725"/>
            </a:xfrm>
            <a:custGeom>
              <a:avLst/>
              <a:gdLst/>
              <a:ahLst/>
              <a:cxnLst/>
              <a:rect l="l" t="t" r="r" b="b"/>
              <a:pathLst>
                <a:path w="38204" h="39149" extrusionOk="0">
                  <a:moveTo>
                    <a:pt x="13997" y="0"/>
                  </a:moveTo>
                  <a:cubicBezTo>
                    <a:pt x="13997" y="0"/>
                    <a:pt x="13883" y="51"/>
                    <a:pt x="13662" y="72"/>
                  </a:cubicBezTo>
                  <a:lnTo>
                    <a:pt x="13575" y="81"/>
                  </a:lnTo>
                  <a:cubicBezTo>
                    <a:pt x="6190" y="788"/>
                    <a:pt x="1" y="8360"/>
                    <a:pt x="779" y="15739"/>
                  </a:cubicBezTo>
                  <a:lnTo>
                    <a:pt x="7826" y="15863"/>
                  </a:lnTo>
                  <a:lnTo>
                    <a:pt x="9442" y="27165"/>
                  </a:lnTo>
                  <a:lnTo>
                    <a:pt x="6283" y="39148"/>
                  </a:lnTo>
                  <a:lnTo>
                    <a:pt x="6283" y="39148"/>
                  </a:lnTo>
                  <a:lnTo>
                    <a:pt x="31504" y="39068"/>
                  </a:lnTo>
                  <a:cubicBezTo>
                    <a:pt x="31504" y="39068"/>
                    <a:pt x="31039" y="32050"/>
                    <a:pt x="31102" y="22829"/>
                  </a:cubicBezTo>
                  <a:lnTo>
                    <a:pt x="36775" y="20033"/>
                  </a:lnTo>
                  <a:cubicBezTo>
                    <a:pt x="37705" y="19576"/>
                    <a:pt x="38204" y="18535"/>
                    <a:pt x="37962" y="17529"/>
                  </a:cubicBezTo>
                  <a:cubicBezTo>
                    <a:pt x="34201" y="1884"/>
                    <a:pt x="25270" y="17"/>
                    <a:pt x="21222" y="17"/>
                  </a:cubicBezTo>
                  <a:cubicBezTo>
                    <a:pt x="19953" y="17"/>
                    <a:pt x="19163" y="200"/>
                    <a:pt x="19163" y="200"/>
                  </a:cubicBezTo>
                  <a:cubicBezTo>
                    <a:pt x="18429" y="99"/>
                    <a:pt x="17690" y="49"/>
                    <a:pt x="16950" y="49"/>
                  </a:cubicBezTo>
                  <a:cubicBezTo>
                    <a:pt x="16574" y="49"/>
                    <a:pt x="16198" y="62"/>
                    <a:pt x="15822" y="88"/>
                  </a:cubicBezTo>
                  <a:cubicBezTo>
                    <a:pt x="15149" y="137"/>
                    <a:pt x="14502" y="200"/>
                    <a:pt x="13892" y="272"/>
                  </a:cubicBezTo>
                  <a:lnTo>
                    <a:pt x="13997" y="0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492;p34">
              <a:extLst>
                <a:ext uri="{FF2B5EF4-FFF2-40B4-BE49-F238E27FC236}">
                  <a16:creationId xmlns:a16="http://schemas.microsoft.com/office/drawing/2014/main" id="{22B5EDC1-9ED5-45C0-9609-5832E0841B1F}"/>
                </a:ext>
              </a:extLst>
            </p:cNvPr>
            <p:cNvSpPr/>
            <p:nvPr/>
          </p:nvSpPr>
          <p:spPr>
            <a:xfrm>
              <a:off x="10992925" y="4135900"/>
              <a:ext cx="509625" cy="12275"/>
            </a:xfrm>
            <a:custGeom>
              <a:avLst/>
              <a:gdLst/>
              <a:ahLst/>
              <a:cxnLst/>
              <a:rect l="l" t="t" r="r" b="b"/>
              <a:pathLst>
                <a:path w="20385" h="491" extrusionOk="0">
                  <a:moveTo>
                    <a:pt x="10193" y="1"/>
                  </a:moveTo>
                  <a:cubicBezTo>
                    <a:pt x="4562" y="1"/>
                    <a:pt x="0" y="111"/>
                    <a:pt x="0" y="246"/>
                  </a:cubicBezTo>
                  <a:cubicBezTo>
                    <a:pt x="0" y="382"/>
                    <a:pt x="4564" y="490"/>
                    <a:pt x="10193" y="490"/>
                  </a:cubicBezTo>
                  <a:cubicBezTo>
                    <a:pt x="15821" y="490"/>
                    <a:pt x="20384" y="382"/>
                    <a:pt x="20384" y="246"/>
                  </a:cubicBezTo>
                  <a:cubicBezTo>
                    <a:pt x="20384" y="111"/>
                    <a:pt x="15822" y="1"/>
                    <a:pt x="10193" y="1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493;p34">
              <a:extLst>
                <a:ext uri="{FF2B5EF4-FFF2-40B4-BE49-F238E27FC236}">
                  <a16:creationId xmlns:a16="http://schemas.microsoft.com/office/drawing/2014/main" id="{14159735-76DB-4898-90F6-E3BD7CE60F36}"/>
                </a:ext>
              </a:extLst>
            </p:cNvPr>
            <p:cNvSpPr/>
            <p:nvPr/>
          </p:nvSpPr>
          <p:spPr>
            <a:xfrm>
              <a:off x="10907575" y="42443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8" y="0"/>
                  </a:moveTo>
                  <a:cubicBezTo>
                    <a:pt x="6938" y="0"/>
                    <a:pt x="0" y="110"/>
                    <a:pt x="0" y="246"/>
                  </a:cubicBezTo>
                  <a:cubicBezTo>
                    <a:pt x="0" y="380"/>
                    <a:pt x="6938" y="490"/>
                    <a:pt x="15498" y="490"/>
                  </a:cubicBezTo>
                  <a:cubicBezTo>
                    <a:pt x="24055" y="490"/>
                    <a:pt x="30992" y="380"/>
                    <a:pt x="30992" y="246"/>
                  </a:cubicBezTo>
                  <a:cubicBezTo>
                    <a:pt x="30992" y="110"/>
                    <a:pt x="24055" y="0"/>
                    <a:pt x="15498" y="0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494;p34">
              <a:extLst>
                <a:ext uri="{FF2B5EF4-FFF2-40B4-BE49-F238E27FC236}">
                  <a16:creationId xmlns:a16="http://schemas.microsoft.com/office/drawing/2014/main" id="{DEF67A1B-6D0B-416A-A022-2E628D37CF18}"/>
                </a:ext>
              </a:extLst>
            </p:cNvPr>
            <p:cNvSpPr/>
            <p:nvPr/>
          </p:nvSpPr>
          <p:spPr>
            <a:xfrm>
              <a:off x="10870950" y="4379550"/>
              <a:ext cx="774825" cy="12275"/>
            </a:xfrm>
            <a:custGeom>
              <a:avLst/>
              <a:gdLst/>
              <a:ahLst/>
              <a:cxnLst/>
              <a:rect l="l" t="t" r="r" b="b"/>
              <a:pathLst>
                <a:path w="30993" h="491" extrusionOk="0">
                  <a:moveTo>
                    <a:pt x="15497" y="1"/>
                  </a:moveTo>
                  <a:cubicBezTo>
                    <a:pt x="6938" y="1"/>
                    <a:pt x="0" y="111"/>
                    <a:pt x="0" y="246"/>
                  </a:cubicBezTo>
                  <a:cubicBezTo>
                    <a:pt x="0" y="381"/>
                    <a:pt x="6938" y="491"/>
                    <a:pt x="15497" y="491"/>
                  </a:cubicBezTo>
                  <a:cubicBezTo>
                    <a:pt x="24054" y="491"/>
                    <a:pt x="30992" y="381"/>
                    <a:pt x="30992" y="246"/>
                  </a:cubicBezTo>
                  <a:cubicBezTo>
                    <a:pt x="30992" y="111"/>
                    <a:pt x="24054" y="1"/>
                    <a:pt x="15497" y="1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495;p34">
              <a:extLst>
                <a:ext uri="{FF2B5EF4-FFF2-40B4-BE49-F238E27FC236}">
                  <a16:creationId xmlns:a16="http://schemas.microsoft.com/office/drawing/2014/main" id="{A48600D7-6357-4CEE-9763-D9A0620AAD6E}"/>
                </a:ext>
              </a:extLst>
            </p:cNvPr>
            <p:cNvSpPr/>
            <p:nvPr/>
          </p:nvSpPr>
          <p:spPr>
            <a:xfrm>
              <a:off x="10941725" y="45125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7" y="0"/>
                  </a:moveTo>
                  <a:cubicBezTo>
                    <a:pt x="6937" y="0"/>
                    <a:pt x="0" y="110"/>
                    <a:pt x="0" y="246"/>
                  </a:cubicBezTo>
                  <a:cubicBezTo>
                    <a:pt x="0" y="380"/>
                    <a:pt x="6937" y="490"/>
                    <a:pt x="15497" y="490"/>
                  </a:cubicBezTo>
                  <a:cubicBezTo>
                    <a:pt x="24053" y="490"/>
                    <a:pt x="30992" y="380"/>
                    <a:pt x="30992" y="246"/>
                  </a:cubicBezTo>
                  <a:cubicBezTo>
                    <a:pt x="30992" y="110"/>
                    <a:pt x="24053" y="0"/>
                    <a:pt x="15497" y="0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496;p34">
              <a:extLst>
                <a:ext uri="{FF2B5EF4-FFF2-40B4-BE49-F238E27FC236}">
                  <a16:creationId xmlns:a16="http://schemas.microsoft.com/office/drawing/2014/main" id="{D2E3A3D1-E1AD-4B01-BF16-24AAE981B30B}"/>
                </a:ext>
              </a:extLst>
            </p:cNvPr>
            <p:cNvSpPr/>
            <p:nvPr/>
          </p:nvSpPr>
          <p:spPr>
            <a:xfrm>
              <a:off x="11038450" y="4688400"/>
              <a:ext cx="558325" cy="12275"/>
            </a:xfrm>
            <a:custGeom>
              <a:avLst/>
              <a:gdLst/>
              <a:ahLst/>
              <a:cxnLst/>
              <a:rect l="l" t="t" r="r" b="b"/>
              <a:pathLst>
                <a:path w="22333" h="491" extrusionOk="0">
                  <a:moveTo>
                    <a:pt x="11167" y="1"/>
                  </a:moveTo>
                  <a:cubicBezTo>
                    <a:pt x="4999" y="1"/>
                    <a:pt x="0" y="111"/>
                    <a:pt x="0" y="246"/>
                  </a:cubicBezTo>
                  <a:cubicBezTo>
                    <a:pt x="0" y="382"/>
                    <a:pt x="5000" y="490"/>
                    <a:pt x="11167" y="490"/>
                  </a:cubicBezTo>
                  <a:cubicBezTo>
                    <a:pt x="17333" y="490"/>
                    <a:pt x="22332" y="382"/>
                    <a:pt x="22332" y="246"/>
                  </a:cubicBezTo>
                  <a:cubicBezTo>
                    <a:pt x="22332" y="111"/>
                    <a:pt x="17335" y="1"/>
                    <a:pt x="1116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497;p34">
              <a:extLst>
                <a:ext uri="{FF2B5EF4-FFF2-40B4-BE49-F238E27FC236}">
                  <a16:creationId xmlns:a16="http://schemas.microsoft.com/office/drawing/2014/main" id="{301C65F6-1ACD-44B5-A72A-E19B8B9E4BA3}"/>
                </a:ext>
              </a:extLst>
            </p:cNvPr>
            <p:cNvSpPr/>
            <p:nvPr/>
          </p:nvSpPr>
          <p:spPr>
            <a:xfrm>
              <a:off x="11070350" y="4826100"/>
              <a:ext cx="558350" cy="12275"/>
            </a:xfrm>
            <a:custGeom>
              <a:avLst/>
              <a:gdLst/>
              <a:ahLst/>
              <a:cxnLst/>
              <a:rect l="l" t="t" r="r" b="b"/>
              <a:pathLst>
                <a:path w="22334" h="491" extrusionOk="0">
                  <a:moveTo>
                    <a:pt x="11259" y="1"/>
                  </a:moveTo>
                  <a:cubicBezTo>
                    <a:pt x="11229" y="1"/>
                    <a:pt x="11198" y="1"/>
                    <a:pt x="11167" y="1"/>
                  </a:cubicBezTo>
                  <a:cubicBezTo>
                    <a:pt x="4999" y="1"/>
                    <a:pt x="0" y="110"/>
                    <a:pt x="0" y="245"/>
                  </a:cubicBezTo>
                  <a:cubicBezTo>
                    <a:pt x="0" y="381"/>
                    <a:pt x="4999" y="491"/>
                    <a:pt x="11167" y="491"/>
                  </a:cubicBezTo>
                  <a:cubicBezTo>
                    <a:pt x="17334" y="491"/>
                    <a:pt x="22333" y="381"/>
                    <a:pt x="22333" y="245"/>
                  </a:cubicBezTo>
                  <a:cubicBezTo>
                    <a:pt x="22333" y="110"/>
                    <a:pt x="17384" y="1"/>
                    <a:pt x="11259" y="1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498;p34">
              <a:extLst>
                <a:ext uri="{FF2B5EF4-FFF2-40B4-BE49-F238E27FC236}">
                  <a16:creationId xmlns:a16="http://schemas.microsoft.com/office/drawing/2014/main" id="{EA915BA2-406E-4486-A367-30ED9872C31A}"/>
                </a:ext>
              </a:extLst>
            </p:cNvPr>
            <p:cNvSpPr/>
            <p:nvPr/>
          </p:nvSpPr>
          <p:spPr>
            <a:xfrm>
              <a:off x="11052750" y="4963775"/>
              <a:ext cx="558350" cy="12250"/>
            </a:xfrm>
            <a:custGeom>
              <a:avLst/>
              <a:gdLst/>
              <a:ahLst/>
              <a:cxnLst/>
              <a:rect l="l" t="t" r="r" b="b"/>
              <a:pathLst>
                <a:path w="22334" h="490" extrusionOk="0">
                  <a:moveTo>
                    <a:pt x="11167" y="0"/>
                  </a:moveTo>
                  <a:cubicBezTo>
                    <a:pt x="4999" y="0"/>
                    <a:pt x="0" y="109"/>
                    <a:pt x="0" y="244"/>
                  </a:cubicBezTo>
                  <a:cubicBezTo>
                    <a:pt x="0" y="380"/>
                    <a:pt x="4999" y="490"/>
                    <a:pt x="11167" y="490"/>
                  </a:cubicBezTo>
                  <a:cubicBezTo>
                    <a:pt x="17334" y="490"/>
                    <a:pt x="22333" y="380"/>
                    <a:pt x="22333" y="244"/>
                  </a:cubicBezTo>
                  <a:cubicBezTo>
                    <a:pt x="22333" y="109"/>
                    <a:pt x="17334" y="0"/>
                    <a:pt x="11167" y="0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499;p34">
              <a:extLst>
                <a:ext uri="{FF2B5EF4-FFF2-40B4-BE49-F238E27FC236}">
                  <a16:creationId xmlns:a16="http://schemas.microsoft.com/office/drawing/2014/main" id="{867407F6-ABB0-4993-AEBD-77BF7E66358B}"/>
                </a:ext>
              </a:extLst>
            </p:cNvPr>
            <p:cNvSpPr/>
            <p:nvPr/>
          </p:nvSpPr>
          <p:spPr>
            <a:xfrm>
              <a:off x="11136700" y="4260100"/>
              <a:ext cx="53875" cy="267900"/>
            </a:xfrm>
            <a:custGeom>
              <a:avLst/>
              <a:gdLst/>
              <a:ahLst/>
              <a:cxnLst/>
              <a:rect l="l" t="t" r="r" b="b"/>
              <a:pathLst>
                <a:path w="2155" h="10716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6" y="1"/>
                    <a:pt x="1" y="156"/>
                    <a:pt x="4" y="433"/>
                  </a:cubicBezTo>
                  <a:cubicBezTo>
                    <a:pt x="6" y="711"/>
                    <a:pt x="26" y="1112"/>
                    <a:pt x="63" y="1607"/>
                  </a:cubicBezTo>
                  <a:cubicBezTo>
                    <a:pt x="136" y="2598"/>
                    <a:pt x="297" y="3964"/>
                    <a:pt x="589" y="5453"/>
                  </a:cubicBezTo>
                  <a:cubicBezTo>
                    <a:pt x="881" y="6941"/>
                    <a:pt x="1245" y="8267"/>
                    <a:pt x="1551" y="9212"/>
                  </a:cubicBezTo>
                  <a:cubicBezTo>
                    <a:pt x="1703" y="9685"/>
                    <a:pt x="1838" y="10064"/>
                    <a:pt x="1940" y="10323"/>
                  </a:cubicBezTo>
                  <a:cubicBezTo>
                    <a:pt x="2039" y="10577"/>
                    <a:pt x="2101" y="10716"/>
                    <a:pt x="2119" y="10716"/>
                  </a:cubicBezTo>
                  <a:cubicBezTo>
                    <a:pt x="2119" y="10716"/>
                    <a:pt x="2119" y="10716"/>
                    <a:pt x="2119" y="10716"/>
                  </a:cubicBezTo>
                  <a:cubicBezTo>
                    <a:pt x="2155" y="10705"/>
                    <a:pt x="1980" y="10116"/>
                    <a:pt x="1716" y="9162"/>
                  </a:cubicBezTo>
                  <a:cubicBezTo>
                    <a:pt x="1454" y="8209"/>
                    <a:pt x="1119" y="6886"/>
                    <a:pt x="829" y="5405"/>
                  </a:cubicBezTo>
                  <a:cubicBezTo>
                    <a:pt x="540" y="3925"/>
                    <a:pt x="353" y="2572"/>
                    <a:pt x="235" y="1590"/>
                  </a:cubicBezTo>
                  <a:cubicBezTo>
                    <a:pt x="117" y="610"/>
                    <a:pt x="60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500;p34">
              <a:extLst>
                <a:ext uri="{FF2B5EF4-FFF2-40B4-BE49-F238E27FC236}">
                  <a16:creationId xmlns:a16="http://schemas.microsoft.com/office/drawing/2014/main" id="{9D7CE625-F441-4E0D-8636-E658FBD40BF8}"/>
                </a:ext>
              </a:extLst>
            </p:cNvPr>
            <p:cNvSpPr/>
            <p:nvPr/>
          </p:nvSpPr>
          <p:spPr>
            <a:xfrm>
              <a:off x="11158650" y="4058600"/>
              <a:ext cx="321100" cy="166850"/>
            </a:xfrm>
            <a:custGeom>
              <a:avLst/>
              <a:gdLst/>
              <a:ahLst/>
              <a:cxnLst/>
              <a:rect l="l" t="t" r="r" b="b"/>
              <a:pathLst>
                <a:path w="12844" h="6674" extrusionOk="0">
                  <a:moveTo>
                    <a:pt x="147" y="1"/>
                  </a:moveTo>
                  <a:cubicBezTo>
                    <a:pt x="138" y="1"/>
                    <a:pt x="117" y="67"/>
                    <a:pt x="83" y="195"/>
                  </a:cubicBezTo>
                  <a:cubicBezTo>
                    <a:pt x="41" y="386"/>
                    <a:pt x="18" y="582"/>
                    <a:pt x="15" y="778"/>
                  </a:cubicBezTo>
                  <a:cubicBezTo>
                    <a:pt x="1" y="1286"/>
                    <a:pt x="119" y="2049"/>
                    <a:pt x="571" y="2855"/>
                  </a:cubicBezTo>
                  <a:cubicBezTo>
                    <a:pt x="1015" y="3665"/>
                    <a:pt x="1808" y="4460"/>
                    <a:pt x="2816" y="5120"/>
                  </a:cubicBezTo>
                  <a:cubicBezTo>
                    <a:pt x="3341" y="5469"/>
                    <a:pt x="3890" y="5782"/>
                    <a:pt x="4456" y="6058"/>
                  </a:cubicBezTo>
                  <a:cubicBezTo>
                    <a:pt x="5050" y="6339"/>
                    <a:pt x="5706" y="6575"/>
                    <a:pt x="6412" y="6651"/>
                  </a:cubicBezTo>
                  <a:cubicBezTo>
                    <a:pt x="6559" y="6666"/>
                    <a:pt x="6705" y="6673"/>
                    <a:pt x="6850" y="6673"/>
                  </a:cubicBezTo>
                  <a:cubicBezTo>
                    <a:pt x="8113" y="6673"/>
                    <a:pt x="9257" y="6115"/>
                    <a:pt x="10104" y="5455"/>
                  </a:cubicBezTo>
                  <a:cubicBezTo>
                    <a:pt x="11064" y="4704"/>
                    <a:pt x="11716" y="3800"/>
                    <a:pt x="12133" y="2989"/>
                  </a:cubicBezTo>
                  <a:cubicBezTo>
                    <a:pt x="12549" y="2173"/>
                    <a:pt x="12721" y="1443"/>
                    <a:pt x="12792" y="941"/>
                  </a:cubicBezTo>
                  <a:cubicBezTo>
                    <a:pt x="12828" y="689"/>
                    <a:pt x="12840" y="492"/>
                    <a:pt x="12842" y="358"/>
                  </a:cubicBezTo>
                  <a:cubicBezTo>
                    <a:pt x="12843" y="224"/>
                    <a:pt x="12840" y="154"/>
                    <a:pt x="12831" y="154"/>
                  </a:cubicBezTo>
                  <a:cubicBezTo>
                    <a:pt x="12831" y="154"/>
                    <a:pt x="12831" y="154"/>
                    <a:pt x="12831" y="154"/>
                  </a:cubicBezTo>
                  <a:cubicBezTo>
                    <a:pt x="12809" y="154"/>
                    <a:pt x="12795" y="435"/>
                    <a:pt x="12699" y="926"/>
                  </a:cubicBezTo>
                  <a:cubicBezTo>
                    <a:pt x="12560" y="1619"/>
                    <a:pt x="12317" y="2287"/>
                    <a:pt x="11980" y="2909"/>
                  </a:cubicBezTo>
                  <a:cubicBezTo>
                    <a:pt x="11554" y="3690"/>
                    <a:pt x="10902" y="4561"/>
                    <a:pt x="9967" y="5277"/>
                  </a:cubicBezTo>
                  <a:cubicBezTo>
                    <a:pt x="9140" y="5908"/>
                    <a:pt x="8044" y="6429"/>
                    <a:pt x="6855" y="6429"/>
                  </a:cubicBezTo>
                  <a:cubicBezTo>
                    <a:pt x="6718" y="6429"/>
                    <a:pt x="6579" y="6422"/>
                    <a:pt x="6439" y="6408"/>
                  </a:cubicBezTo>
                  <a:cubicBezTo>
                    <a:pt x="5096" y="6252"/>
                    <a:pt x="3938" y="5550"/>
                    <a:pt x="2941" y="4933"/>
                  </a:cubicBezTo>
                  <a:cubicBezTo>
                    <a:pt x="1946" y="4295"/>
                    <a:pt x="1168" y="3538"/>
                    <a:pt x="722" y="2769"/>
                  </a:cubicBezTo>
                  <a:cubicBezTo>
                    <a:pt x="266" y="2002"/>
                    <a:pt x="125" y="1272"/>
                    <a:pt x="111" y="778"/>
                  </a:cubicBezTo>
                  <a:cubicBezTo>
                    <a:pt x="92" y="278"/>
                    <a:pt x="173" y="5"/>
                    <a:pt x="148" y="1"/>
                  </a:cubicBezTo>
                  <a:cubicBezTo>
                    <a:pt x="147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501;p34">
              <a:extLst>
                <a:ext uri="{FF2B5EF4-FFF2-40B4-BE49-F238E27FC236}">
                  <a16:creationId xmlns:a16="http://schemas.microsoft.com/office/drawing/2014/main" id="{F9A80C3A-D364-42AE-A7AD-272CA9E81B5F}"/>
                </a:ext>
              </a:extLst>
            </p:cNvPr>
            <p:cNvSpPr/>
            <p:nvPr/>
          </p:nvSpPr>
          <p:spPr>
            <a:xfrm>
              <a:off x="11921925" y="3834900"/>
              <a:ext cx="100125" cy="230625"/>
            </a:xfrm>
            <a:custGeom>
              <a:avLst/>
              <a:gdLst/>
              <a:ahLst/>
              <a:cxnLst/>
              <a:rect l="l" t="t" r="r" b="b"/>
              <a:pathLst>
                <a:path w="4005" h="9225" extrusionOk="0">
                  <a:moveTo>
                    <a:pt x="1114" y="0"/>
                  </a:moveTo>
                  <a:lnTo>
                    <a:pt x="0" y="7920"/>
                  </a:lnTo>
                  <a:lnTo>
                    <a:pt x="4005" y="922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502;p34">
              <a:extLst>
                <a:ext uri="{FF2B5EF4-FFF2-40B4-BE49-F238E27FC236}">
                  <a16:creationId xmlns:a16="http://schemas.microsoft.com/office/drawing/2014/main" id="{6B099950-A145-449B-B916-C133F2EA4875}"/>
                </a:ext>
              </a:extLst>
            </p:cNvPr>
            <p:cNvSpPr/>
            <p:nvPr/>
          </p:nvSpPr>
          <p:spPr>
            <a:xfrm>
              <a:off x="11402625" y="3913075"/>
              <a:ext cx="619425" cy="861750"/>
            </a:xfrm>
            <a:custGeom>
              <a:avLst/>
              <a:gdLst/>
              <a:ahLst/>
              <a:cxnLst/>
              <a:rect l="l" t="t" r="r" b="b"/>
              <a:pathLst>
                <a:path w="24777" h="34470" extrusionOk="0">
                  <a:moveTo>
                    <a:pt x="6051" y="0"/>
                  </a:moveTo>
                  <a:lnTo>
                    <a:pt x="0" y="27864"/>
                  </a:lnTo>
                  <a:lnTo>
                    <a:pt x="18759" y="34470"/>
                  </a:lnTo>
                  <a:lnTo>
                    <a:pt x="24777" y="6097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EAE8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503;p34">
              <a:extLst>
                <a:ext uri="{FF2B5EF4-FFF2-40B4-BE49-F238E27FC236}">
                  <a16:creationId xmlns:a16="http://schemas.microsoft.com/office/drawing/2014/main" id="{D90E3AC3-1C53-4DEA-9098-3C97B33FCCBF}"/>
                </a:ext>
              </a:extLst>
            </p:cNvPr>
            <p:cNvSpPr/>
            <p:nvPr/>
          </p:nvSpPr>
          <p:spPr>
            <a:xfrm>
              <a:off x="11871575" y="3860125"/>
              <a:ext cx="229450" cy="914700"/>
            </a:xfrm>
            <a:custGeom>
              <a:avLst/>
              <a:gdLst/>
              <a:ahLst/>
              <a:cxnLst/>
              <a:rect l="l" t="t" r="r" b="b"/>
              <a:pathLst>
                <a:path w="9178" h="36588" extrusionOk="0">
                  <a:moveTo>
                    <a:pt x="9177" y="0"/>
                  </a:moveTo>
                  <a:lnTo>
                    <a:pt x="6019" y="8215"/>
                  </a:lnTo>
                  <a:lnTo>
                    <a:pt x="1" y="36588"/>
                  </a:lnTo>
                  <a:lnTo>
                    <a:pt x="3015" y="27737"/>
                  </a:lnTo>
                  <a:lnTo>
                    <a:pt x="917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504;p34">
              <a:extLst>
                <a:ext uri="{FF2B5EF4-FFF2-40B4-BE49-F238E27FC236}">
                  <a16:creationId xmlns:a16="http://schemas.microsoft.com/office/drawing/2014/main" id="{24DFD7E4-24C9-45E0-A751-6DC1AB825EF6}"/>
                </a:ext>
              </a:extLst>
            </p:cNvPr>
            <p:cNvSpPr/>
            <p:nvPr/>
          </p:nvSpPr>
          <p:spPr>
            <a:xfrm>
              <a:off x="11612150" y="3981575"/>
              <a:ext cx="360125" cy="127325"/>
            </a:xfrm>
            <a:custGeom>
              <a:avLst/>
              <a:gdLst/>
              <a:ahLst/>
              <a:cxnLst/>
              <a:rect l="l" t="t" r="r" b="b"/>
              <a:pathLst>
                <a:path w="14405" h="5093" extrusionOk="0">
                  <a:moveTo>
                    <a:pt x="33" y="1"/>
                  </a:moveTo>
                  <a:cubicBezTo>
                    <a:pt x="28" y="1"/>
                    <a:pt x="25" y="2"/>
                    <a:pt x="24" y="3"/>
                  </a:cubicBezTo>
                  <a:cubicBezTo>
                    <a:pt x="1" y="67"/>
                    <a:pt x="3198" y="1257"/>
                    <a:pt x="7163" y="2662"/>
                  </a:cubicBezTo>
                  <a:cubicBezTo>
                    <a:pt x="11016" y="4027"/>
                    <a:pt x="14179" y="5092"/>
                    <a:pt x="14373" y="5092"/>
                  </a:cubicBezTo>
                  <a:cubicBezTo>
                    <a:pt x="14378" y="5092"/>
                    <a:pt x="14382" y="5091"/>
                    <a:pt x="14382" y="5090"/>
                  </a:cubicBezTo>
                  <a:cubicBezTo>
                    <a:pt x="14404" y="5025"/>
                    <a:pt x="11209" y="3836"/>
                    <a:pt x="7244" y="2431"/>
                  </a:cubicBezTo>
                  <a:cubicBezTo>
                    <a:pt x="3390" y="1066"/>
                    <a:pt x="229" y="1"/>
                    <a:pt x="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505;p34">
              <a:extLst>
                <a:ext uri="{FF2B5EF4-FFF2-40B4-BE49-F238E27FC236}">
                  <a16:creationId xmlns:a16="http://schemas.microsoft.com/office/drawing/2014/main" id="{8A0A60A2-8CDA-42FC-830B-AA3CFD7CC963}"/>
                </a:ext>
              </a:extLst>
            </p:cNvPr>
            <p:cNvSpPr/>
            <p:nvPr/>
          </p:nvSpPr>
          <p:spPr>
            <a:xfrm>
              <a:off x="11570325" y="4022175"/>
              <a:ext cx="328875" cy="237025"/>
            </a:xfrm>
            <a:custGeom>
              <a:avLst/>
              <a:gdLst/>
              <a:ahLst/>
              <a:cxnLst/>
              <a:rect l="l" t="t" r="r" b="b"/>
              <a:pathLst>
                <a:path w="13155" h="9481" extrusionOk="0">
                  <a:moveTo>
                    <a:pt x="1021" y="1"/>
                  </a:moveTo>
                  <a:lnTo>
                    <a:pt x="0" y="5436"/>
                  </a:lnTo>
                  <a:lnTo>
                    <a:pt x="12059" y="9480"/>
                  </a:lnTo>
                  <a:lnTo>
                    <a:pt x="13154" y="4070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506;p34">
              <a:extLst>
                <a:ext uri="{FF2B5EF4-FFF2-40B4-BE49-F238E27FC236}">
                  <a16:creationId xmlns:a16="http://schemas.microsoft.com/office/drawing/2014/main" id="{8F9CE478-0D19-4EB4-A112-7200854A51C1}"/>
                </a:ext>
              </a:extLst>
            </p:cNvPr>
            <p:cNvSpPr/>
            <p:nvPr/>
          </p:nvSpPr>
          <p:spPr>
            <a:xfrm>
              <a:off x="11918675" y="4149100"/>
              <a:ext cx="49125" cy="21750"/>
            </a:xfrm>
            <a:custGeom>
              <a:avLst/>
              <a:gdLst/>
              <a:ahLst/>
              <a:cxnLst/>
              <a:rect l="l" t="t" r="r" b="b"/>
              <a:pathLst>
                <a:path w="1965" h="870" extrusionOk="0">
                  <a:moveTo>
                    <a:pt x="72" y="1"/>
                  </a:moveTo>
                  <a:cubicBezTo>
                    <a:pt x="47" y="1"/>
                    <a:pt x="31" y="6"/>
                    <a:pt x="27" y="16"/>
                  </a:cubicBezTo>
                  <a:cubicBezTo>
                    <a:pt x="0" y="77"/>
                    <a:pt x="405" y="316"/>
                    <a:pt x="933" y="547"/>
                  </a:cubicBezTo>
                  <a:cubicBezTo>
                    <a:pt x="1375" y="741"/>
                    <a:pt x="1761" y="869"/>
                    <a:pt x="1891" y="869"/>
                  </a:cubicBezTo>
                  <a:cubicBezTo>
                    <a:pt x="1917" y="869"/>
                    <a:pt x="1932" y="864"/>
                    <a:pt x="1937" y="854"/>
                  </a:cubicBezTo>
                  <a:cubicBezTo>
                    <a:pt x="1965" y="793"/>
                    <a:pt x="1558" y="554"/>
                    <a:pt x="1031" y="323"/>
                  </a:cubicBezTo>
                  <a:cubicBezTo>
                    <a:pt x="589" y="129"/>
                    <a:pt x="202" y="1"/>
                    <a:pt x="7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507;p34">
              <a:extLst>
                <a:ext uri="{FF2B5EF4-FFF2-40B4-BE49-F238E27FC236}">
                  <a16:creationId xmlns:a16="http://schemas.microsoft.com/office/drawing/2014/main" id="{92213678-88BF-4E20-A037-A522B16E844E}"/>
                </a:ext>
              </a:extLst>
            </p:cNvPr>
            <p:cNvSpPr/>
            <p:nvPr/>
          </p:nvSpPr>
          <p:spPr>
            <a:xfrm>
              <a:off x="11916275" y="4175450"/>
              <a:ext cx="49150" cy="2172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73" y="1"/>
                  </a:moveTo>
                  <a:cubicBezTo>
                    <a:pt x="47" y="1"/>
                    <a:pt x="32" y="5"/>
                    <a:pt x="27" y="16"/>
                  </a:cubicBezTo>
                  <a:cubicBezTo>
                    <a:pt x="1" y="77"/>
                    <a:pt x="406" y="315"/>
                    <a:pt x="933" y="546"/>
                  </a:cubicBezTo>
                  <a:cubicBezTo>
                    <a:pt x="1375" y="741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7" y="854"/>
                  </a:cubicBezTo>
                  <a:cubicBezTo>
                    <a:pt x="1965" y="793"/>
                    <a:pt x="1560" y="554"/>
                    <a:pt x="1032" y="323"/>
                  </a:cubicBezTo>
                  <a:cubicBezTo>
                    <a:pt x="590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508;p34">
              <a:extLst>
                <a:ext uri="{FF2B5EF4-FFF2-40B4-BE49-F238E27FC236}">
                  <a16:creationId xmlns:a16="http://schemas.microsoft.com/office/drawing/2014/main" id="{49AE45C3-E542-4E2A-B2A4-D0E62080307D}"/>
                </a:ext>
              </a:extLst>
            </p:cNvPr>
            <p:cNvSpPr/>
            <p:nvPr/>
          </p:nvSpPr>
          <p:spPr>
            <a:xfrm>
              <a:off x="11911775" y="420032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1"/>
                  </a:moveTo>
                  <a:cubicBezTo>
                    <a:pt x="47" y="1"/>
                    <a:pt x="32" y="6"/>
                    <a:pt x="27" y="16"/>
                  </a:cubicBezTo>
                  <a:cubicBezTo>
                    <a:pt x="1" y="78"/>
                    <a:pt x="406" y="315"/>
                    <a:pt x="934" y="548"/>
                  </a:cubicBezTo>
                  <a:cubicBezTo>
                    <a:pt x="1376" y="742"/>
                    <a:pt x="1764" y="870"/>
                    <a:pt x="1894" y="870"/>
                  </a:cubicBezTo>
                  <a:cubicBezTo>
                    <a:pt x="1919" y="870"/>
                    <a:pt x="1934" y="865"/>
                    <a:pt x="1939" y="855"/>
                  </a:cubicBezTo>
                  <a:cubicBezTo>
                    <a:pt x="1965" y="793"/>
                    <a:pt x="1560" y="555"/>
                    <a:pt x="1032" y="323"/>
                  </a:cubicBezTo>
                  <a:cubicBezTo>
                    <a:pt x="591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509;p34">
              <a:extLst>
                <a:ext uri="{FF2B5EF4-FFF2-40B4-BE49-F238E27FC236}">
                  <a16:creationId xmlns:a16="http://schemas.microsoft.com/office/drawing/2014/main" id="{214F76FD-3FFE-4236-BEB9-2FDA97F4698E}"/>
                </a:ext>
              </a:extLst>
            </p:cNvPr>
            <p:cNvSpPr/>
            <p:nvPr/>
          </p:nvSpPr>
          <p:spPr>
            <a:xfrm>
              <a:off x="11906025" y="4225325"/>
              <a:ext cx="49125" cy="21725"/>
            </a:xfrm>
            <a:custGeom>
              <a:avLst/>
              <a:gdLst/>
              <a:ahLst/>
              <a:cxnLst/>
              <a:rect l="l" t="t" r="r" b="b"/>
              <a:pathLst>
                <a:path w="1965" h="869" extrusionOk="0">
                  <a:moveTo>
                    <a:pt x="73" y="0"/>
                  </a:moveTo>
                  <a:cubicBezTo>
                    <a:pt x="47" y="0"/>
                    <a:pt x="32" y="5"/>
                    <a:pt x="27" y="15"/>
                  </a:cubicBezTo>
                  <a:cubicBezTo>
                    <a:pt x="1" y="76"/>
                    <a:pt x="406" y="315"/>
                    <a:pt x="934" y="546"/>
                  </a:cubicBezTo>
                  <a:cubicBezTo>
                    <a:pt x="1375" y="740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8" y="854"/>
                  </a:cubicBezTo>
                  <a:cubicBezTo>
                    <a:pt x="1964" y="791"/>
                    <a:pt x="1560" y="554"/>
                    <a:pt x="1031" y="322"/>
                  </a:cubicBezTo>
                  <a:cubicBezTo>
                    <a:pt x="590" y="128"/>
                    <a:pt x="202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510;p34">
              <a:extLst>
                <a:ext uri="{FF2B5EF4-FFF2-40B4-BE49-F238E27FC236}">
                  <a16:creationId xmlns:a16="http://schemas.microsoft.com/office/drawing/2014/main" id="{9F1E13A9-2110-41A9-91C7-F26B2F89814B}"/>
                </a:ext>
              </a:extLst>
            </p:cNvPr>
            <p:cNvSpPr/>
            <p:nvPr/>
          </p:nvSpPr>
          <p:spPr>
            <a:xfrm>
              <a:off x="11898475" y="425287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0"/>
                  </a:moveTo>
                  <a:cubicBezTo>
                    <a:pt x="48" y="0"/>
                    <a:pt x="33" y="5"/>
                    <a:pt x="28" y="15"/>
                  </a:cubicBezTo>
                  <a:cubicBezTo>
                    <a:pt x="1" y="77"/>
                    <a:pt x="406" y="316"/>
                    <a:pt x="934" y="547"/>
                  </a:cubicBezTo>
                  <a:cubicBezTo>
                    <a:pt x="1375" y="741"/>
                    <a:pt x="1763" y="869"/>
                    <a:pt x="1893" y="869"/>
                  </a:cubicBezTo>
                  <a:cubicBezTo>
                    <a:pt x="1918" y="869"/>
                    <a:pt x="1934" y="864"/>
                    <a:pt x="1939" y="854"/>
                  </a:cubicBezTo>
                  <a:cubicBezTo>
                    <a:pt x="1965" y="792"/>
                    <a:pt x="1560" y="555"/>
                    <a:pt x="1032" y="322"/>
                  </a:cubicBezTo>
                  <a:cubicBezTo>
                    <a:pt x="590" y="128"/>
                    <a:pt x="201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511;p34">
              <a:extLst>
                <a:ext uri="{FF2B5EF4-FFF2-40B4-BE49-F238E27FC236}">
                  <a16:creationId xmlns:a16="http://schemas.microsoft.com/office/drawing/2014/main" id="{026BAB4B-EDF5-447F-9DF7-E6A7AA5BE830}"/>
                </a:ext>
              </a:extLst>
            </p:cNvPr>
            <p:cNvSpPr/>
            <p:nvPr/>
          </p:nvSpPr>
          <p:spPr>
            <a:xfrm>
              <a:off x="11808600" y="4295150"/>
              <a:ext cx="115875" cy="145075"/>
            </a:xfrm>
            <a:custGeom>
              <a:avLst/>
              <a:gdLst/>
              <a:ahLst/>
              <a:cxnLst/>
              <a:rect l="l" t="t" r="r" b="b"/>
              <a:pathLst>
                <a:path w="4635" h="5803" extrusionOk="0">
                  <a:moveTo>
                    <a:pt x="1097" y="1"/>
                  </a:moveTo>
                  <a:lnTo>
                    <a:pt x="1" y="4585"/>
                  </a:lnTo>
                  <a:lnTo>
                    <a:pt x="3606" y="5802"/>
                  </a:lnTo>
                  <a:lnTo>
                    <a:pt x="4634" y="1195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512;p34">
              <a:extLst>
                <a:ext uri="{FF2B5EF4-FFF2-40B4-BE49-F238E27FC236}">
                  <a16:creationId xmlns:a16="http://schemas.microsoft.com/office/drawing/2014/main" id="{94429285-3F07-4B87-8FE6-2092591072BA}"/>
                </a:ext>
              </a:extLst>
            </p:cNvPr>
            <p:cNvSpPr/>
            <p:nvPr/>
          </p:nvSpPr>
          <p:spPr>
            <a:xfrm>
              <a:off x="11499325" y="4524875"/>
              <a:ext cx="309300" cy="181100"/>
            </a:xfrm>
            <a:custGeom>
              <a:avLst/>
              <a:gdLst/>
              <a:ahLst/>
              <a:cxnLst/>
              <a:rect l="l" t="t" r="r" b="b"/>
              <a:pathLst>
                <a:path w="12372" h="7244" extrusionOk="0">
                  <a:moveTo>
                    <a:pt x="789" y="0"/>
                  </a:moveTo>
                  <a:lnTo>
                    <a:pt x="0" y="3476"/>
                  </a:lnTo>
                  <a:lnTo>
                    <a:pt x="11754" y="7243"/>
                  </a:lnTo>
                  <a:lnTo>
                    <a:pt x="12372" y="3713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513;p34">
              <a:extLst>
                <a:ext uri="{FF2B5EF4-FFF2-40B4-BE49-F238E27FC236}">
                  <a16:creationId xmlns:a16="http://schemas.microsoft.com/office/drawing/2014/main" id="{570F2702-6550-4E8E-8CD4-B4DCF2CC0B04}"/>
                </a:ext>
              </a:extLst>
            </p:cNvPr>
            <p:cNvSpPr/>
            <p:nvPr/>
          </p:nvSpPr>
          <p:spPr>
            <a:xfrm>
              <a:off x="11684125" y="4253225"/>
              <a:ext cx="115850" cy="145075"/>
            </a:xfrm>
            <a:custGeom>
              <a:avLst/>
              <a:gdLst/>
              <a:ahLst/>
              <a:cxnLst/>
              <a:rect l="l" t="t" r="r" b="b"/>
              <a:pathLst>
                <a:path w="4634" h="5803" extrusionOk="0">
                  <a:moveTo>
                    <a:pt x="1096" y="1"/>
                  </a:moveTo>
                  <a:lnTo>
                    <a:pt x="0" y="4585"/>
                  </a:lnTo>
                  <a:lnTo>
                    <a:pt x="3605" y="5802"/>
                  </a:lnTo>
                  <a:lnTo>
                    <a:pt x="4633" y="1195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514;p34">
              <a:extLst>
                <a:ext uri="{FF2B5EF4-FFF2-40B4-BE49-F238E27FC236}">
                  <a16:creationId xmlns:a16="http://schemas.microsoft.com/office/drawing/2014/main" id="{62AB380D-4CFD-4491-8E3C-816FB357B3E2}"/>
                </a:ext>
              </a:extLst>
            </p:cNvPr>
            <p:cNvSpPr/>
            <p:nvPr/>
          </p:nvSpPr>
          <p:spPr>
            <a:xfrm>
              <a:off x="11529925" y="4201875"/>
              <a:ext cx="115775" cy="144675"/>
            </a:xfrm>
            <a:custGeom>
              <a:avLst/>
              <a:gdLst/>
              <a:ahLst/>
              <a:cxnLst/>
              <a:rect l="l" t="t" r="r" b="b"/>
              <a:pathLst>
                <a:path w="4631" h="5787" extrusionOk="0">
                  <a:moveTo>
                    <a:pt x="1115" y="1"/>
                  </a:moveTo>
                  <a:cubicBezTo>
                    <a:pt x="1102" y="1"/>
                    <a:pt x="1090" y="10"/>
                    <a:pt x="1087" y="24"/>
                  </a:cubicBezTo>
                  <a:lnTo>
                    <a:pt x="4" y="4552"/>
                  </a:lnTo>
                  <a:cubicBezTo>
                    <a:pt x="0" y="4567"/>
                    <a:pt x="8" y="4581"/>
                    <a:pt x="22" y="4586"/>
                  </a:cubicBezTo>
                  <a:lnTo>
                    <a:pt x="3574" y="5785"/>
                  </a:lnTo>
                  <a:cubicBezTo>
                    <a:pt x="3577" y="5786"/>
                    <a:pt x="3580" y="5787"/>
                    <a:pt x="3583" y="5787"/>
                  </a:cubicBezTo>
                  <a:cubicBezTo>
                    <a:pt x="3596" y="5787"/>
                    <a:pt x="3608" y="5778"/>
                    <a:pt x="3611" y="5764"/>
                  </a:cubicBezTo>
                  <a:lnTo>
                    <a:pt x="4627" y="1212"/>
                  </a:lnTo>
                  <a:cubicBezTo>
                    <a:pt x="4630" y="1197"/>
                    <a:pt x="4622" y="1184"/>
                    <a:pt x="4608" y="1179"/>
                  </a:cubicBezTo>
                  <a:lnTo>
                    <a:pt x="1124" y="3"/>
                  </a:lnTo>
                  <a:cubicBezTo>
                    <a:pt x="1121" y="1"/>
                    <a:pt x="1118" y="1"/>
                    <a:pt x="111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515;p34">
              <a:extLst>
                <a:ext uri="{FF2B5EF4-FFF2-40B4-BE49-F238E27FC236}">
                  <a16:creationId xmlns:a16="http://schemas.microsoft.com/office/drawing/2014/main" id="{CA39146A-A588-41B1-9892-7D27FDC2E294}"/>
                </a:ext>
              </a:extLst>
            </p:cNvPr>
            <p:cNvSpPr/>
            <p:nvPr/>
          </p:nvSpPr>
          <p:spPr>
            <a:xfrm>
              <a:off x="11515175" y="4363700"/>
              <a:ext cx="372775" cy="118100"/>
            </a:xfrm>
            <a:custGeom>
              <a:avLst/>
              <a:gdLst/>
              <a:ahLst/>
              <a:cxnLst/>
              <a:rect l="l" t="t" r="r" b="b"/>
              <a:pathLst>
                <a:path w="14911" h="4724" extrusionOk="0">
                  <a:moveTo>
                    <a:pt x="17" y="1"/>
                  </a:moveTo>
                  <a:cubicBezTo>
                    <a:pt x="10" y="1"/>
                    <a:pt x="6" y="2"/>
                    <a:pt x="5" y="4"/>
                  </a:cubicBezTo>
                  <a:cubicBezTo>
                    <a:pt x="1" y="21"/>
                    <a:pt x="205" y="102"/>
                    <a:pt x="577" y="235"/>
                  </a:cubicBezTo>
                  <a:lnTo>
                    <a:pt x="2163" y="777"/>
                  </a:lnTo>
                  <a:cubicBezTo>
                    <a:pt x="3504" y="1226"/>
                    <a:pt x="5362" y="1829"/>
                    <a:pt x="7419" y="2479"/>
                  </a:cubicBezTo>
                  <a:cubicBezTo>
                    <a:pt x="9476" y="3130"/>
                    <a:pt x="11341" y="3707"/>
                    <a:pt x="12696" y="4112"/>
                  </a:cubicBezTo>
                  <a:lnTo>
                    <a:pt x="14304" y="4581"/>
                  </a:lnTo>
                  <a:cubicBezTo>
                    <a:pt x="14641" y="4673"/>
                    <a:pt x="14846" y="4723"/>
                    <a:pt x="14894" y="4723"/>
                  </a:cubicBezTo>
                  <a:cubicBezTo>
                    <a:pt x="14901" y="4723"/>
                    <a:pt x="14904" y="4722"/>
                    <a:pt x="14905" y="4721"/>
                  </a:cubicBezTo>
                  <a:cubicBezTo>
                    <a:pt x="14911" y="4705"/>
                    <a:pt x="14707" y="4624"/>
                    <a:pt x="14335" y="4490"/>
                  </a:cubicBezTo>
                  <a:lnTo>
                    <a:pt x="12751" y="3948"/>
                  </a:lnTo>
                  <a:cubicBezTo>
                    <a:pt x="11409" y="3500"/>
                    <a:pt x="9551" y="2897"/>
                    <a:pt x="7492" y="2245"/>
                  </a:cubicBezTo>
                  <a:cubicBezTo>
                    <a:pt x="5434" y="1594"/>
                    <a:pt x="3568" y="1018"/>
                    <a:pt x="2213" y="611"/>
                  </a:cubicBezTo>
                  <a:lnTo>
                    <a:pt x="605" y="144"/>
                  </a:lnTo>
                  <a:cubicBezTo>
                    <a:pt x="271" y="52"/>
                    <a:pt x="66" y="1"/>
                    <a:pt x="1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516;p34">
              <a:extLst>
                <a:ext uri="{FF2B5EF4-FFF2-40B4-BE49-F238E27FC236}">
                  <a16:creationId xmlns:a16="http://schemas.microsoft.com/office/drawing/2014/main" id="{01EF5E7B-6C53-4241-B918-5334E6436241}"/>
                </a:ext>
              </a:extLst>
            </p:cNvPr>
            <p:cNvSpPr/>
            <p:nvPr/>
          </p:nvSpPr>
          <p:spPr>
            <a:xfrm>
              <a:off x="11502475" y="4395675"/>
              <a:ext cx="371550" cy="117725"/>
            </a:xfrm>
            <a:custGeom>
              <a:avLst/>
              <a:gdLst/>
              <a:ahLst/>
              <a:cxnLst/>
              <a:rect l="l" t="t" r="r" b="b"/>
              <a:pathLst>
                <a:path w="14862" h="4709" extrusionOk="0">
                  <a:moveTo>
                    <a:pt x="18" y="0"/>
                  </a:moveTo>
                  <a:cubicBezTo>
                    <a:pt x="11" y="0"/>
                    <a:pt x="7" y="1"/>
                    <a:pt x="7" y="3"/>
                  </a:cubicBezTo>
                  <a:cubicBezTo>
                    <a:pt x="1" y="20"/>
                    <a:pt x="204" y="101"/>
                    <a:pt x="576" y="234"/>
                  </a:cubicBezTo>
                  <a:lnTo>
                    <a:pt x="2155" y="775"/>
                  </a:lnTo>
                  <a:cubicBezTo>
                    <a:pt x="3493" y="1222"/>
                    <a:pt x="5345" y="1822"/>
                    <a:pt x="7395" y="2471"/>
                  </a:cubicBezTo>
                  <a:cubicBezTo>
                    <a:pt x="9444" y="3119"/>
                    <a:pt x="11304" y="3694"/>
                    <a:pt x="12655" y="4099"/>
                  </a:cubicBezTo>
                  <a:lnTo>
                    <a:pt x="14257" y="4565"/>
                  </a:lnTo>
                  <a:cubicBezTo>
                    <a:pt x="14593" y="4657"/>
                    <a:pt x="14799" y="4708"/>
                    <a:pt x="14845" y="4708"/>
                  </a:cubicBezTo>
                  <a:cubicBezTo>
                    <a:pt x="14852" y="4708"/>
                    <a:pt x="14855" y="4707"/>
                    <a:pt x="14856" y="4705"/>
                  </a:cubicBezTo>
                  <a:cubicBezTo>
                    <a:pt x="14861" y="4689"/>
                    <a:pt x="14659" y="4608"/>
                    <a:pt x="14288" y="4474"/>
                  </a:cubicBezTo>
                  <a:lnTo>
                    <a:pt x="12709" y="3934"/>
                  </a:lnTo>
                  <a:cubicBezTo>
                    <a:pt x="11372" y="3486"/>
                    <a:pt x="9521" y="2886"/>
                    <a:pt x="7469" y="2237"/>
                  </a:cubicBezTo>
                  <a:cubicBezTo>
                    <a:pt x="5417" y="1588"/>
                    <a:pt x="3557" y="1013"/>
                    <a:pt x="2207" y="609"/>
                  </a:cubicBezTo>
                  <a:lnTo>
                    <a:pt x="604" y="142"/>
                  </a:lnTo>
                  <a:cubicBezTo>
                    <a:pt x="272" y="51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517;p34">
              <a:extLst>
                <a:ext uri="{FF2B5EF4-FFF2-40B4-BE49-F238E27FC236}">
                  <a16:creationId xmlns:a16="http://schemas.microsoft.com/office/drawing/2014/main" id="{D5F86BCE-9E45-4CB5-ACA7-32CEF5D06C69}"/>
                </a:ext>
              </a:extLst>
            </p:cNvPr>
            <p:cNvSpPr/>
            <p:nvPr/>
          </p:nvSpPr>
          <p:spPr>
            <a:xfrm>
              <a:off x="11497200" y="4438475"/>
              <a:ext cx="360525" cy="114175"/>
            </a:xfrm>
            <a:custGeom>
              <a:avLst/>
              <a:gdLst/>
              <a:ahLst/>
              <a:cxnLst/>
              <a:rect l="l" t="t" r="r" b="b"/>
              <a:pathLst>
                <a:path w="14421" h="4567" extrusionOk="0">
                  <a:moveTo>
                    <a:pt x="18" y="0"/>
                  </a:moveTo>
                  <a:cubicBezTo>
                    <a:pt x="11" y="0"/>
                    <a:pt x="7" y="2"/>
                    <a:pt x="7" y="4"/>
                  </a:cubicBezTo>
                  <a:cubicBezTo>
                    <a:pt x="1" y="19"/>
                    <a:pt x="198" y="98"/>
                    <a:pt x="558" y="228"/>
                  </a:cubicBezTo>
                  <a:lnTo>
                    <a:pt x="2091" y="753"/>
                  </a:lnTo>
                  <a:cubicBezTo>
                    <a:pt x="3388" y="1188"/>
                    <a:pt x="5185" y="1771"/>
                    <a:pt x="7174" y="2400"/>
                  </a:cubicBezTo>
                  <a:cubicBezTo>
                    <a:pt x="9162" y="3030"/>
                    <a:pt x="10967" y="3586"/>
                    <a:pt x="12277" y="3978"/>
                  </a:cubicBezTo>
                  <a:lnTo>
                    <a:pt x="13833" y="4430"/>
                  </a:lnTo>
                  <a:cubicBezTo>
                    <a:pt x="14155" y="4518"/>
                    <a:pt x="14353" y="4567"/>
                    <a:pt x="14403" y="4567"/>
                  </a:cubicBezTo>
                  <a:cubicBezTo>
                    <a:pt x="14410" y="4567"/>
                    <a:pt x="14414" y="4566"/>
                    <a:pt x="14415" y="4564"/>
                  </a:cubicBezTo>
                  <a:cubicBezTo>
                    <a:pt x="14420" y="4548"/>
                    <a:pt x="14224" y="4469"/>
                    <a:pt x="13863" y="4339"/>
                  </a:cubicBezTo>
                  <a:lnTo>
                    <a:pt x="12331" y="3814"/>
                  </a:lnTo>
                  <a:cubicBezTo>
                    <a:pt x="11034" y="3380"/>
                    <a:pt x="9237" y="2797"/>
                    <a:pt x="7247" y="2167"/>
                  </a:cubicBezTo>
                  <a:cubicBezTo>
                    <a:pt x="5257" y="1537"/>
                    <a:pt x="3451" y="980"/>
                    <a:pt x="2141" y="588"/>
                  </a:cubicBezTo>
                  <a:lnTo>
                    <a:pt x="586" y="137"/>
                  </a:lnTo>
                  <a:cubicBezTo>
                    <a:pt x="265" y="48"/>
                    <a:pt x="67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518;p34">
              <a:extLst>
                <a:ext uri="{FF2B5EF4-FFF2-40B4-BE49-F238E27FC236}">
                  <a16:creationId xmlns:a16="http://schemas.microsoft.com/office/drawing/2014/main" id="{A853EAA1-065C-4ECA-B897-1CFC3C7289B8}"/>
                </a:ext>
              </a:extLst>
            </p:cNvPr>
            <p:cNvSpPr/>
            <p:nvPr/>
          </p:nvSpPr>
          <p:spPr>
            <a:xfrm>
              <a:off x="11488225" y="4467800"/>
              <a:ext cx="360475" cy="114200"/>
            </a:xfrm>
            <a:custGeom>
              <a:avLst/>
              <a:gdLst/>
              <a:ahLst/>
              <a:cxnLst/>
              <a:rect l="l" t="t" r="r" b="b"/>
              <a:pathLst>
                <a:path w="14419" h="4568" extrusionOk="0">
                  <a:moveTo>
                    <a:pt x="17" y="0"/>
                  </a:moveTo>
                  <a:cubicBezTo>
                    <a:pt x="9" y="0"/>
                    <a:pt x="5" y="1"/>
                    <a:pt x="5" y="3"/>
                  </a:cubicBezTo>
                  <a:cubicBezTo>
                    <a:pt x="0" y="20"/>
                    <a:pt x="196" y="99"/>
                    <a:pt x="557" y="228"/>
                  </a:cubicBezTo>
                  <a:lnTo>
                    <a:pt x="2089" y="754"/>
                  </a:lnTo>
                  <a:cubicBezTo>
                    <a:pt x="3386" y="1187"/>
                    <a:pt x="5184" y="1771"/>
                    <a:pt x="7172" y="2400"/>
                  </a:cubicBezTo>
                  <a:cubicBezTo>
                    <a:pt x="9161" y="3030"/>
                    <a:pt x="10966" y="3587"/>
                    <a:pt x="12276" y="3978"/>
                  </a:cubicBezTo>
                  <a:lnTo>
                    <a:pt x="13832" y="4430"/>
                  </a:lnTo>
                  <a:cubicBezTo>
                    <a:pt x="14156" y="4519"/>
                    <a:pt x="14354" y="4567"/>
                    <a:pt x="14402" y="4567"/>
                  </a:cubicBezTo>
                  <a:cubicBezTo>
                    <a:pt x="14408" y="4567"/>
                    <a:pt x="14412" y="4566"/>
                    <a:pt x="14413" y="4565"/>
                  </a:cubicBezTo>
                  <a:cubicBezTo>
                    <a:pt x="14418" y="4548"/>
                    <a:pt x="14222" y="4469"/>
                    <a:pt x="13862" y="4340"/>
                  </a:cubicBezTo>
                  <a:lnTo>
                    <a:pt x="12329" y="3814"/>
                  </a:lnTo>
                  <a:cubicBezTo>
                    <a:pt x="11032" y="3381"/>
                    <a:pt x="9237" y="2798"/>
                    <a:pt x="7245" y="2167"/>
                  </a:cubicBezTo>
                  <a:cubicBezTo>
                    <a:pt x="5255" y="1537"/>
                    <a:pt x="3450" y="980"/>
                    <a:pt x="2139" y="588"/>
                  </a:cubicBezTo>
                  <a:lnTo>
                    <a:pt x="584" y="137"/>
                  </a:lnTo>
                  <a:cubicBezTo>
                    <a:pt x="264" y="48"/>
                    <a:pt x="66" y="0"/>
                    <a:pt x="1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519;p34">
              <a:extLst>
                <a:ext uri="{FF2B5EF4-FFF2-40B4-BE49-F238E27FC236}">
                  <a16:creationId xmlns:a16="http://schemas.microsoft.com/office/drawing/2014/main" id="{10D2FEBB-45B4-4DEF-BEDF-0D2B74870E73}"/>
                </a:ext>
              </a:extLst>
            </p:cNvPr>
            <p:cNvSpPr/>
            <p:nvPr/>
          </p:nvSpPr>
          <p:spPr>
            <a:xfrm>
              <a:off x="10893875" y="4415400"/>
              <a:ext cx="761250" cy="488625"/>
            </a:xfrm>
            <a:custGeom>
              <a:avLst/>
              <a:gdLst/>
              <a:ahLst/>
              <a:cxnLst/>
              <a:rect l="l" t="t" r="r" b="b"/>
              <a:pathLst>
                <a:path w="30450" h="19545" extrusionOk="0">
                  <a:moveTo>
                    <a:pt x="24237" y="1"/>
                  </a:moveTo>
                  <a:cubicBezTo>
                    <a:pt x="24237" y="1"/>
                    <a:pt x="14845" y="8848"/>
                    <a:pt x="14084" y="8848"/>
                  </a:cubicBezTo>
                  <a:cubicBezTo>
                    <a:pt x="14062" y="8848"/>
                    <a:pt x="14047" y="8841"/>
                    <a:pt x="14040" y="8825"/>
                  </a:cubicBezTo>
                  <a:cubicBezTo>
                    <a:pt x="13421" y="7437"/>
                    <a:pt x="10559" y="1383"/>
                    <a:pt x="10559" y="1383"/>
                  </a:cubicBezTo>
                  <a:lnTo>
                    <a:pt x="1" y="1038"/>
                  </a:lnTo>
                  <a:lnTo>
                    <a:pt x="1" y="1038"/>
                  </a:lnTo>
                  <a:cubicBezTo>
                    <a:pt x="1" y="1038"/>
                    <a:pt x="1617" y="14478"/>
                    <a:pt x="9793" y="18600"/>
                  </a:cubicBezTo>
                  <a:cubicBezTo>
                    <a:pt x="11096" y="19257"/>
                    <a:pt x="12391" y="19545"/>
                    <a:pt x="13660" y="19545"/>
                  </a:cubicBezTo>
                  <a:cubicBezTo>
                    <a:pt x="22706" y="19545"/>
                    <a:pt x="30450" y="4915"/>
                    <a:pt x="30450" y="4915"/>
                  </a:cubicBezTo>
                  <a:lnTo>
                    <a:pt x="24237" y="1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520;p34">
              <a:extLst>
                <a:ext uri="{FF2B5EF4-FFF2-40B4-BE49-F238E27FC236}">
                  <a16:creationId xmlns:a16="http://schemas.microsoft.com/office/drawing/2014/main" id="{84ED7DEC-ED8F-49A7-A4E1-C71374EC9CCF}"/>
                </a:ext>
              </a:extLst>
            </p:cNvPr>
            <p:cNvSpPr/>
            <p:nvPr/>
          </p:nvSpPr>
          <p:spPr>
            <a:xfrm>
              <a:off x="11489750" y="4228550"/>
              <a:ext cx="296675" cy="373675"/>
            </a:xfrm>
            <a:custGeom>
              <a:avLst/>
              <a:gdLst/>
              <a:ahLst/>
              <a:cxnLst/>
              <a:rect l="l" t="t" r="r" b="b"/>
              <a:pathLst>
                <a:path w="11867" h="14947" extrusionOk="0">
                  <a:moveTo>
                    <a:pt x="8443" y="1"/>
                  </a:moveTo>
                  <a:cubicBezTo>
                    <a:pt x="8303" y="1"/>
                    <a:pt x="8116" y="47"/>
                    <a:pt x="7868" y="159"/>
                  </a:cubicBezTo>
                  <a:cubicBezTo>
                    <a:pt x="6429" y="809"/>
                    <a:pt x="2898" y="4314"/>
                    <a:pt x="2898" y="4314"/>
                  </a:cubicBezTo>
                  <a:cubicBezTo>
                    <a:pt x="2458" y="3210"/>
                    <a:pt x="1678" y="3040"/>
                    <a:pt x="1241" y="3040"/>
                  </a:cubicBezTo>
                  <a:cubicBezTo>
                    <a:pt x="1047" y="3040"/>
                    <a:pt x="921" y="3073"/>
                    <a:pt x="921" y="3073"/>
                  </a:cubicBezTo>
                  <a:cubicBezTo>
                    <a:pt x="921" y="3073"/>
                    <a:pt x="1253" y="4026"/>
                    <a:pt x="1417" y="5078"/>
                  </a:cubicBezTo>
                  <a:cubicBezTo>
                    <a:pt x="1574" y="6081"/>
                    <a:pt x="0" y="7850"/>
                    <a:pt x="0" y="7850"/>
                  </a:cubicBezTo>
                  <a:lnTo>
                    <a:pt x="5015" y="14946"/>
                  </a:lnTo>
                  <a:cubicBezTo>
                    <a:pt x="5015" y="14946"/>
                    <a:pt x="7548" y="12242"/>
                    <a:pt x="8226" y="11321"/>
                  </a:cubicBezTo>
                  <a:cubicBezTo>
                    <a:pt x="9851" y="9115"/>
                    <a:pt x="10251" y="8219"/>
                    <a:pt x="10522" y="7741"/>
                  </a:cubicBezTo>
                  <a:cubicBezTo>
                    <a:pt x="10694" y="7439"/>
                    <a:pt x="11102" y="6146"/>
                    <a:pt x="11421" y="5123"/>
                  </a:cubicBezTo>
                  <a:cubicBezTo>
                    <a:pt x="11569" y="4650"/>
                    <a:pt x="11373" y="4191"/>
                    <a:pt x="11133" y="3758"/>
                  </a:cubicBezTo>
                  <a:cubicBezTo>
                    <a:pt x="11103" y="3702"/>
                    <a:pt x="11107" y="3605"/>
                    <a:pt x="11178" y="3444"/>
                  </a:cubicBezTo>
                  <a:cubicBezTo>
                    <a:pt x="11866" y="1870"/>
                    <a:pt x="10489" y="1651"/>
                    <a:pt x="10489" y="1651"/>
                  </a:cubicBezTo>
                  <a:cubicBezTo>
                    <a:pt x="10582" y="1028"/>
                    <a:pt x="10191" y="864"/>
                    <a:pt x="9751" y="864"/>
                  </a:cubicBezTo>
                  <a:cubicBezTo>
                    <a:pt x="9256" y="864"/>
                    <a:pt x="8699" y="1072"/>
                    <a:pt x="8699" y="1072"/>
                  </a:cubicBezTo>
                  <a:cubicBezTo>
                    <a:pt x="8699" y="1072"/>
                    <a:pt x="9115" y="1"/>
                    <a:pt x="8443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521;p34">
              <a:extLst>
                <a:ext uri="{FF2B5EF4-FFF2-40B4-BE49-F238E27FC236}">
                  <a16:creationId xmlns:a16="http://schemas.microsoft.com/office/drawing/2014/main" id="{1D30EA3B-67FD-450C-9FC1-1BC106D4F63F}"/>
                </a:ext>
              </a:extLst>
            </p:cNvPr>
            <p:cNvSpPr/>
            <p:nvPr/>
          </p:nvSpPr>
          <p:spPr>
            <a:xfrm>
              <a:off x="11640850" y="4253575"/>
              <a:ext cx="68625" cy="86975"/>
            </a:xfrm>
            <a:custGeom>
              <a:avLst/>
              <a:gdLst/>
              <a:ahLst/>
              <a:cxnLst/>
              <a:rect l="l" t="t" r="r" b="b"/>
              <a:pathLst>
                <a:path w="2745" h="3479" extrusionOk="0">
                  <a:moveTo>
                    <a:pt x="2652" y="1"/>
                  </a:moveTo>
                  <a:cubicBezTo>
                    <a:pt x="2636" y="1"/>
                    <a:pt x="2620" y="7"/>
                    <a:pt x="2605" y="21"/>
                  </a:cubicBezTo>
                  <a:cubicBezTo>
                    <a:pt x="1645" y="972"/>
                    <a:pt x="847" y="2210"/>
                    <a:pt x="63" y="3307"/>
                  </a:cubicBezTo>
                  <a:cubicBezTo>
                    <a:pt x="0" y="3395"/>
                    <a:pt x="82" y="3479"/>
                    <a:pt x="168" y="3479"/>
                  </a:cubicBezTo>
                  <a:cubicBezTo>
                    <a:pt x="205" y="3479"/>
                    <a:pt x="242" y="3464"/>
                    <a:pt x="269" y="3427"/>
                  </a:cubicBezTo>
                  <a:cubicBezTo>
                    <a:pt x="1063" y="2340"/>
                    <a:pt x="2075" y="1293"/>
                    <a:pt x="2716" y="107"/>
                  </a:cubicBezTo>
                  <a:cubicBezTo>
                    <a:pt x="2744" y="55"/>
                    <a:pt x="2701" y="1"/>
                    <a:pt x="2652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522;p34">
              <a:extLst>
                <a:ext uri="{FF2B5EF4-FFF2-40B4-BE49-F238E27FC236}">
                  <a16:creationId xmlns:a16="http://schemas.microsoft.com/office/drawing/2014/main" id="{18F1286E-9A3B-4351-822F-C8623B87F303}"/>
                </a:ext>
              </a:extLst>
            </p:cNvPr>
            <p:cNvSpPr/>
            <p:nvPr/>
          </p:nvSpPr>
          <p:spPr>
            <a:xfrm>
              <a:off x="11713800" y="4320350"/>
              <a:ext cx="54350" cy="68150"/>
            </a:xfrm>
            <a:custGeom>
              <a:avLst/>
              <a:gdLst/>
              <a:ahLst/>
              <a:cxnLst/>
              <a:rect l="l" t="t" r="r" b="b"/>
              <a:pathLst>
                <a:path w="2174" h="2726" extrusionOk="0">
                  <a:moveTo>
                    <a:pt x="2085" y="0"/>
                  </a:moveTo>
                  <a:cubicBezTo>
                    <a:pt x="2069" y="0"/>
                    <a:pt x="2052" y="6"/>
                    <a:pt x="2037" y="20"/>
                  </a:cubicBezTo>
                  <a:cubicBezTo>
                    <a:pt x="1642" y="375"/>
                    <a:pt x="1334" y="857"/>
                    <a:pt x="1007" y="1277"/>
                  </a:cubicBezTo>
                  <a:cubicBezTo>
                    <a:pt x="679" y="1696"/>
                    <a:pt x="370" y="2122"/>
                    <a:pt x="63" y="2554"/>
                  </a:cubicBezTo>
                  <a:cubicBezTo>
                    <a:pt x="0" y="2642"/>
                    <a:pt x="83" y="2726"/>
                    <a:pt x="168" y="2726"/>
                  </a:cubicBezTo>
                  <a:cubicBezTo>
                    <a:pt x="205" y="2726"/>
                    <a:pt x="242" y="2711"/>
                    <a:pt x="268" y="2674"/>
                  </a:cubicBezTo>
                  <a:cubicBezTo>
                    <a:pt x="590" y="2234"/>
                    <a:pt x="912" y="1795"/>
                    <a:pt x="1250" y="1366"/>
                  </a:cubicBezTo>
                  <a:cubicBezTo>
                    <a:pt x="1564" y="965"/>
                    <a:pt x="1928" y="566"/>
                    <a:pt x="2148" y="106"/>
                  </a:cubicBezTo>
                  <a:cubicBezTo>
                    <a:pt x="2173" y="52"/>
                    <a:pt x="2133" y="0"/>
                    <a:pt x="2085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523;p34">
              <a:extLst>
                <a:ext uri="{FF2B5EF4-FFF2-40B4-BE49-F238E27FC236}">
                  <a16:creationId xmlns:a16="http://schemas.microsoft.com/office/drawing/2014/main" id="{A02BA3C6-E9BE-4F12-9021-C508D9CDFC82}"/>
                </a:ext>
              </a:extLst>
            </p:cNvPr>
            <p:cNvSpPr/>
            <p:nvPr/>
          </p:nvSpPr>
          <p:spPr>
            <a:xfrm>
              <a:off x="11679525" y="4269925"/>
              <a:ext cx="74125" cy="96000"/>
            </a:xfrm>
            <a:custGeom>
              <a:avLst/>
              <a:gdLst/>
              <a:ahLst/>
              <a:cxnLst/>
              <a:rect l="l" t="t" r="r" b="b"/>
              <a:pathLst>
                <a:path w="2965" h="3840" extrusionOk="0">
                  <a:moveTo>
                    <a:pt x="2903" y="0"/>
                  </a:moveTo>
                  <a:cubicBezTo>
                    <a:pt x="2825" y="0"/>
                    <a:pt x="2204" y="848"/>
                    <a:pt x="1428" y="1880"/>
                  </a:cubicBezTo>
                  <a:cubicBezTo>
                    <a:pt x="640" y="2935"/>
                    <a:pt x="1" y="3795"/>
                    <a:pt x="54" y="3838"/>
                  </a:cubicBezTo>
                  <a:cubicBezTo>
                    <a:pt x="56" y="3839"/>
                    <a:pt x="57" y="3840"/>
                    <a:pt x="59" y="3840"/>
                  </a:cubicBezTo>
                  <a:cubicBezTo>
                    <a:pt x="142" y="3840"/>
                    <a:pt x="852" y="3061"/>
                    <a:pt x="1625" y="2027"/>
                  </a:cubicBezTo>
                  <a:cubicBezTo>
                    <a:pt x="2420" y="968"/>
                    <a:pt x="2965" y="39"/>
                    <a:pt x="2907" y="1"/>
                  </a:cubicBezTo>
                  <a:cubicBezTo>
                    <a:pt x="2906" y="1"/>
                    <a:pt x="2905" y="0"/>
                    <a:pt x="2903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524;p34">
              <a:extLst>
                <a:ext uri="{FF2B5EF4-FFF2-40B4-BE49-F238E27FC236}">
                  <a16:creationId xmlns:a16="http://schemas.microsoft.com/office/drawing/2014/main" id="{97F17FEF-C93F-4D11-B4F3-FF99BF97E94E}"/>
                </a:ext>
              </a:extLst>
            </p:cNvPr>
            <p:cNvSpPr/>
            <p:nvPr/>
          </p:nvSpPr>
          <p:spPr>
            <a:xfrm>
              <a:off x="11204500" y="3812850"/>
              <a:ext cx="238525" cy="358000"/>
            </a:xfrm>
            <a:custGeom>
              <a:avLst/>
              <a:gdLst/>
              <a:ahLst/>
              <a:cxnLst/>
              <a:rect l="l" t="t" r="r" b="b"/>
              <a:pathLst>
                <a:path w="9541" h="14320" extrusionOk="0">
                  <a:moveTo>
                    <a:pt x="0" y="0"/>
                  </a:moveTo>
                  <a:lnTo>
                    <a:pt x="85" y="9549"/>
                  </a:lnTo>
                  <a:cubicBezTo>
                    <a:pt x="108" y="12176"/>
                    <a:pt x="2232" y="14320"/>
                    <a:pt x="4792" y="14320"/>
                  </a:cubicBezTo>
                  <a:cubicBezTo>
                    <a:pt x="4962" y="14320"/>
                    <a:pt x="5134" y="14310"/>
                    <a:pt x="5308" y="14291"/>
                  </a:cubicBezTo>
                  <a:lnTo>
                    <a:pt x="5397" y="14281"/>
                  </a:lnTo>
                  <a:cubicBezTo>
                    <a:pt x="7784" y="13990"/>
                    <a:pt x="9540" y="11889"/>
                    <a:pt x="9519" y="9483"/>
                  </a:cubicBezTo>
                  <a:lnTo>
                    <a:pt x="9489" y="6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525;p34">
              <a:extLst>
                <a:ext uri="{FF2B5EF4-FFF2-40B4-BE49-F238E27FC236}">
                  <a16:creationId xmlns:a16="http://schemas.microsoft.com/office/drawing/2014/main" id="{1C4E79E1-0720-413B-A125-F496AE4FD775}"/>
                </a:ext>
              </a:extLst>
            </p:cNvPr>
            <p:cNvSpPr/>
            <p:nvPr/>
          </p:nvSpPr>
          <p:spPr>
            <a:xfrm>
              <a:off x="11236400" y="3862150"/>
              <a:ext cx="205325" cy="210175"/>
            </a:xfrm>
            <a:custGeom>
              <a:avLst/>
              <a:gdLst/>
              <a:ahLst/>
              <a:cxnLst/>
              <a:rect l="l" t="t" r="r" b="b"/>
              <a:pathLst>
                <a:path w="8213" h="8407" extrusionOk="0">
                  <a:moveTo>
                    <a:pt x="1" y="1"/>
                  </a:moveTo>
                  <a:lnTo>
                    <a:pt x="1" y="1"/>
                  </a:lnTo>
                  <a:cubicBezTo>
                    <a:pt x="292" y="7312"/>
                    <a:pt x="4194" y="8407"/>
                    <a:pt x="6506" y="8407"/>
                  </a:cubicBezTo>
                  <a:cubicBezTo>
                    <a:pt x="7496" y="8407"/>
                    <a:pt x="8194" y="8206"/>
                    <a:pt x="8194" y="8206"/>
                  </a:cubicBezTo>
                  <a:lnTo>
                    <a:pt x="8213" y="4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526;p34">
              <a:extLst>
                <a:ext uri="{FF2B5EF4-FFF2-40B4-BE49-F238E27FC236}">
                  <a16:creationId xmlns:a16="http://schemas.microsoft.com/office/drawing/2014/main" id="{7E854976-821C-41F2-98E8-EE9F362D9632}"/>
                </a:ext>
              </a:extLst>
            </p:cNvPr>
            <p:cNvSpPr/>
            <p:nvPr/>
          </p:nvSpPr>
          <p:spPr>
            <a:xfrm>
              <a:off x="11144125" y="3723100"/>
              <a:ext cx="81425" cy="101100"/>
            </a:xfrm>
            <a:custGeom>
              <a:avLst/>
              <a:gdLst/>
              <a:ahLst/>
              <a:cxnLst/>
              <a:rect l="l" t="t" r="r" b="b"/>
              <a:pathLst>
                <a:path w="3257" h="4044" extrusionOk="0">
                  <a:moveTo>
                    <a:pt x="1594" y="1"/>
                  </a:moveTo>
                  <a:cubicBezTo>
                    <a:pt x="1299" y="1"/>
                    <a:pt x="1003" y="71"/>
                    <a:pt x="767" y="244"/>
                  </a:cubicBezTo>
                  <a:cubicBezTo>
                    <a:pt x="489" y="448"/>
                    <a:pt x="320" y="773"/>
                    <a:pt x="228" y="1105"/>
                  </a:cubicBezTo>
                  <a:cubicBezTo>
                    <a:pt x="0" y="1934"/>
                    <a:pt x="235" y="2889"/>
                    <a:pt x="864" y="3476"/>
                  </a:cubicBezTo>
                  <a:cubicBezTo>
                    <a:pt x="1256" y="3843"/>
                    <a:pt x="1796" y="4044"/>
                    <a:pt x="2330" y="4044"/>
                  </a:cubicBezTo>
                  <a:cubicBezTo>
                    <a:pt x="2652" y="4044"/>
                    <a:pt x="2972" y="3971"/>
                    <a:pt x="3256" y="3818"/>
                  </a:cubicBezTo>
                  <a:lnTo>
                    <a:pt x="2899" y="334"/>
                  </a:lnTo>
                  <a:cubicBezTo>
                    <a:pt x="2553" y="199"/>
                    <a:pt x="2202" y="61"/>
                    <a:pt x="1832" y="15"/>
                  </a:cubicBezTo>
                  <a:cubicBezTo>
                    <a:pt x="1754" y="6"/>
                    <a:pt x="1674" y="1"/>
                    <a:pt x="1594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527;p34">
              <a:extLst>
                <a:ext uri="{FF2B5EF4-FFF2-40B4-BE49-F238E27FC236}">
                  <a16:creationId xmlns:a16="http://schemas.microsoft.com/office/drawing/2014/main" id="{5977B47F-4771-4079-A308-602F791A2F09}"/>
                </a:ext>
              </a:extLst>
            </p:cNvPr>
            <p:cNvSpPr/>
            <p:nvPr/>
          </p:nvSpPr>
          <p:spPr>
            <a:xfrm>
              <a:off x="11161375" y="3737125"/>
              <a:ext cx="41725" cy="65275"/>
            </a:xfrm>
            <a:custGeom>
              <a:avLst/>
              <a:gdLst/>
              <a:ahLst/>
              <a:cxnLst/>
              <a:rect l="l" t="t" r="r" b="b"/>
              <a:pathLst>
                <a:path w="1669" h="2611" extrusionOk="0">
                  <a:moveTo>
                    <a:pt x="705" y="1"/>
                  </a:moveTo>
                  <a:cubicBezTo>
                    <a:pt x="649" y="1"/>
                    <a:pt x="601" y="72"/>
                    <a:pt x="650" y="123"/>
                  </a:cubicBezTo>
                  <a:cubicBezTo>
                    <a:pt x="850" y="322"/>
                    <a:pt x="1039" y="533"/>
                    <a:pt x="1208" y="759"/>
                  </a:cubicBezTo>
                  <a:lnTo>
                    <a:pt x="1208" y="759"/>
                  </a:lnTo>
                  <a:cubicBezTo>
                    <a:pt x="1144" y="740"/>
                    <a:pt x="1077" y="732"/>
                    <a:pt x="1010" y="732"/>
                  </a:cubicBezTo>
                  <a:cubicBezTo>
                    <a:pt x="687" y="732"/>
                    <a:pt x="355" y="936"/>
                    <a:pt x="230" y="1281"/>
                  </a:cubicBezTo>
                  <a:cubicBezTo>
                    <a:pt x="1" y="1909"/>
                    <a:pt x="535" y="2610"/>
                    <a:pt x="1170" y="2610"/>
                  </a:cubicBezTo>
                  <a:cubicBezTo>
                    <a:pt x="1237" y="2610"/>
                    <a:pt x="1305" y="2603"/>
                    <a:pt x="1373" y="2586"/>
                  </a:cubicBezTo>
                  <a:cubicBezTo>
                    <a:pt x="1477" y="2561"/>
                    <a:pt x="1459" y="2427"/>
                    <a:pt x="1373" y="2394"/>
                  </a:cubicBezTo>
                  <a:cubicBezTo>
                    <a:pt x="1019" y="2260"/>
                    <a:pt x="646" y="2165"/>
                    <a:pt x="547" y="1742"/>
                  </a:cubicBezTo>
                  <a:cubicBezTo>
                    <a:pt x="452" y="1332"/>
                    <a:pt x="731" y="994"/>
                    <a:pt x="1066" y="994"/>
                  </a:cubicBezTo>
                  <a:cubicBezTo>
                    <a:pt x="1211" y="994"/>
                    <a:pt x="1366" y="1056"/>
                    <a:pt x="1507" y="1203"/>
                  </a:cubicBezTo>
                  <a:cubicBezTo>
                    <a:pt x="1522" y="1220"/>
                    <a:pt x="1540" y="1226"/>
                    <a:pt x="1559" y="1226"/>
                  </a:cubicBezTo>
                  <a:cubicBezTo>
                    <a:pt x="1614" y="1226"/>
                    <a:pt x="1669" y="1165"/>
                    <a:pt x="1631" y="1108"/>
                  </a:cubicBezTo>
                  <a:cubicBezTo>
                    <a:pt x="1606" y="1062"/>
                    <a:pt x="1579" y="1021"/>
                    <a:pt x="1548" y="983"/>
                  </a:cubicBezTo>
                  <a:lnTo>
                    <a:pt x="1548" y="983"/>
                  </a:lnTo>
                  <a:cubicBezTo>
                    <a:pt x="1311" y="634"/>
                    <a:pt x="1063" y="318"/>
                    <a:pt x="753" y="21"/>
                  </a:cubicBezTo>
                  <a:cubicBezTo>
                    <a:pt x="738" y="7"/>
                    <a:pt x="721" y="1"/>
                    <a:pt x="705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528;p34">
              <a:extLst>
                <a:ext uri="{FF2B5EF4-FFF2-40B4-BE49-F238E27FC236}">
                  <a16:creationId xmlns:a16="http://schemas.microsoft.com/office/drawing/2014/main" id="{775035F7-A628-4718-99C4-4D021C7A5D09}"/>
                </a:ext>
              </a:extLst>
            </p:cNvPr>
            <p:cNvSpPr/>
            <p:nvPr/>
          </p:nvSpPr>
          <p:spPr>
            <a:xfrm>
              <a:off x="11167625" y="3534950"/>
              <a:ext cx="396100" cy="455925"/>
            </a:xfrm>
            <a:custGeom>
              <a:avLst/>
              <a:gdLst/>
              <a:ahLst/>
              <a:cxnLst/>
              <a:rect l="l" t="t" r="r" b="b"/>
              <a:pathLst>
                <a:path w="15844" h="18237" extrusionOk="0">
                  <a:moveTo>
                    <a:pt x="7082" y="0"/>
                  </a:moveTo>
                  <a:cubicBezTo>
                    <a:pt x="6703" y="0"/>
                    <a:pt x="6476" y="36"/>
                    <a:pt x="6476" y="36"/>
                  </a:cubicBezTo>
                  <a:cubicBezTo>
                    <a:pt x="1" y="494"/>
                    <a:pt x="828" y="5404"/>
                    <a:pt x="2100" y="11948"/>
                  </a:cubicBezTo>
                  <a:cubicBezTo>
                    <a:pt x="2937" y="16259"/>
                    <a:pt x="5547" y="18236"/>
                    <a:pt x="9551" y="18236"/>
                  </a:cubicBezTo>
                  <a:cubicBezTo>
                    <a:pt x="9611" y="18236"/>
                    <a:pt x="9671" y="18236"/>
                    <a:pt x="9731" y="18235"/>
                  </a:cubicBezTo>
                  <a:cubicBezTo>
                    <a:pt x="13193" y="18185"/>
                    <a:pt x="15844" y="15934"/>
                    <a:pt x="14219" y="7326"/>
                  </a:cubicBezTo>
                  <a:cubicBezTo>
                    <a:pt x="12958" y="641"/>
                    <a:pt x="8677" y="0"/>
                    <a:pt x="708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529;p34">
              <a:extLst>
                <a:ext uri="{FF2B5EF4-FFF2-40B4-BE49-F238E27FC236}">
                  <a16:creationId xmlns:a16="http://schemas.microsoft.com/office/drawing/2014/main" id="{B7375142-A124-482A-BC30-3CB1EACAAB51}"/>
                </a:ext>
              </a:extLst>
            </p:cNvPr>
            <p:cNvSpPr/>
            <p:nvPr/>
          </p:nvSpPr>
          <p:spPr>
            <a:xfrm>
              <a:off x="11381325" y="3670750"/>
              <a:ext cx="35375" cy="158500"/>
            </a:xfrm>
            <a:custGeom>
              <a:avLst/>
              <a:gdLst/>
              <a:ahLst/>
              <a:cxnLst/>
              <a:rect l="l" t="t" r="r" b="b"/>
              <a:pathLst>
                <a:path w="1415" h="6340" extrusionOk="0">
                  <a:moveTo>
                    <a:pt x="891" y="1"/>
                  </a:moveTo>
                  <a:cubicBezTo>
                    <a:pt x="857" y="1"/>
                    <a:pt x="825" y="23"/>
                    <a:pt x="825" y="70"/>
                  </a:cubicBezTo>
                  <a:cubicBezTo>
                    <a:pt x="821" y="1055"/>
                    <a:pt x="868" y="2039"/>
                    <a:pt x="898" y="3024"/>
                  </a:cubicBezTo>
                  <a:cubicBezTo>
                    <a:pt x="914" y="3536"/>
                    <a:pt x="1269" y="6036"/>
                    <a:pt x="356" y="6036"/>
                  </a:cubicBezTo>
                  <a:cubicBezTo>
                    <a:pt x="322" y="6036"/>
                    <a:pt x="286" y="6032"/>
                    <a:pt x="248" y="6025"/>
                  </a:cubicBezTo>
                  <a:cubicBezTo>
                    <a:pt x="237" y="6023"/>
                    <a:pt x="227" y="6022"/>
                    <a:pt x="217" y="6022"/>
                  </a:cubicBezTo>
                  <a:cubicBezTo>
                    <a:pt x="60" y="6022"/>
                    <a:pt x="0" y="6261"/>
                    <a:pt x="172" y="6304"/>
                  </a:cubicBezTo>
                  <a:cubicBezTo>
                    <a:pt x="267" y="6328"/>
                    <a:pt x="355" y="6339"/>
                    <a:pt x="435" y="6339"/>
                  </a:cubicBezTo>
                  <a:cubicBezTo>
                    <a:pt x="937" y="6339"/>
                    <a:pt x="1150" y="5898"/>
                    <a:pt x="1214" y="5362"/>
                  </a:cubicBezTo>
                  <a:cubicBezTo>
                    <a:pt x="1414" y="3699"/>
                    <a:pt x="1158" y="1730"/>
                    <a:pt x="968" y="70"/>
                  </a:cubicBezTo>
                  <a:cubicBezTo>
                    <a:pt x="963" y="25"/>
                    <a:pt x="926" y="1"/>
                    <a:pt x="89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530;p34">
              <a:extLst>
                <a:ext uri="{FF2B5EF4-FFF2-40B4-BE49-F238E27FC236}">
                  <a16:creationId xmlns:a16="http://schemas.microsoft.com/office/drawing/2014/main" id="{7A410678-6026-4234-AB2E-39453400609F}"/>
                </a:ext>
              </a:extLst>
            </p:cNvPr>
            <p:cNvSpPr/>
            <p:nvPr/>
          </p:nvSpPr>
          <p:spPr>
            <a:xfrm>
              <a:off x="11342550" y="3740875"/>
              <a:ext cx="24500" cy="23525"/>
            </a:xfrm>
            <a:custGeom>
              <a:avLst/>
              <a:gdLst/>
              <a:ahLst/>
              <a:cxnLst/>
              <a:rect l="l" t="t" r="r" b="b"/>
              <a:pathLst>
                <a:path w="980" h="941" extrusionOk="0">
                  <a:moveTo>
                    <a:pt x="474" y="1"/>
                  </a:moveTo>
                  <a:cubicBezTo>
                    <a:pt x="472" y="1"/>
                    <a:pt x="471" y="1"/>
                    <a:pt x="469" y="1"/>
                  </a:cubicBezTo>
                  <a:cubicBezTo>
                    <a:pt x="209" y="3"/>
                    <a:pt x="0" y="215"/>
                    <a:pt x="3" y="475"/>
                  </a:cubicBezTo>
                  <a:cubicBezTo>
                    <a:pt x="5" y="665"/>
                    <a:pt x="121" y="836"/>
                    <a:pt x="297" y="907"/>
                  </a:cubicBezTo>
                  <a:cubicBezTo>
                    <a:pt x="354" y="930"/>
                    <a:pt x="413" y="941"/>
                    <a:pt x="473" y="941"/>
                  </a:cubicBezTo>
                  <a:cubicBezTo>
                    <a:pt x="597" y="941"/>
                    <a:pt x="718" y="892"/>
                    <a:pt x="809" y="800"/>
                  </a:cubicBezTo>
                  <a:cubicBezTo>
                    <a:pt x="942" y="665"/>
                    <a:pt x="980" y="462"/>
                    <a:pt x="906" y="287"/>
                  </a:cubicBezTo>
                  <a:cubicBezTo>
                    <a:pt x="833" y="113"/>
                    <a:pt x="662" y="1"/>
                    <a:pt x="47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531;p34">
              <a:extLst>
                <a:ext uri="{FF2B5EF4-FFF2-40B4-BE49-F238E27FC236}">
                  <a16:creationId xmlns:a16="http://schemas.microsoft.com/office/drawing/2014/main" id="{BDE3B28C-4A63-4DD2-A3F0-29674572C2F2}"/>
                </a:ext>
              </a:extLst>
            </p:cNvPr>
            <p:cNvSpPr/>
            <p:nvPr/>
          </p:nvSpPr>
          <p:spPr>
            <a:xfrm>
              <a:off x="11451025" y="3737675"/>
              <a:ext cx="24500" cy="23550"/>
            </a:xfrm>
            <a:custGeom>
              <a:avLst/>
              <a:gdLst/>
              <a:ahLst/>
              <a:cxnLst/>
              <a:rect l="l" t="t" r="r" b="b"/>
              <a:pathLst>
                <a:path w="980" h="942" extrusionOk="0">
                  <a:moveTo>
                    <a:pt x="473" y="1"/>
                  </a:moveTo>
                  <a:cubicBezTo>
                    <a:pt x="471" y="1"/>
                    <a:pt x="469" y="1"/>
                    <a:pt x="468" y="1"/>
                  </a:cubicBezTo>
                  <a:cubicBezTo>
                    <a:pt x="209" y="3"/>
                    <a:pt x="0" y="215"/>
                    <a:pt x="2" y="475"/>
                  </a:cubicBezTo>
                  <a:cubicBezTo>
                    <a:pt x="3" y="665"/>
                    <a:pt x="120" y="835"/>
                    <a:pt x="297" y="907"/>
                  </a:cubicBezTo>
                  <a:cubicBezTo>
                    <a:pt x="353" y="930"/>
                    <a:pt x="413" y="941"/>
                    <a:pt x="472" y="941"/>
                  </a:cubicBezTo>
                  <a:cubicBezTo>
                    <a:pt x="595" y="941"/>
                    <a:pt x="717" y="892"/>
                    <a:pt x="807" y="801"/>
                  </a:cubicBezTo>
                  <a:cubicBezTo>
                    <a:pt x="941" y="665"/>
                    <a:pt x="980" y="462"/>
                    <a:pt x="905" y="287"/>
                  </a:cubicBezTo>
                  <a:cubicBezTo>
                    <a:pt x="831" y="114"/>
                    <a:pt x="662" y="1"/>
                    <a:pt x="47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532;p34">
              <a:extLst>
                <a:ext uri="{FF2B5EF4-FFF2-40B4-BE49-F238E27FC236}">
                  <a16:creationId xmlns:a16="http://schemas.microsoft.com/office/drawing/2014/main" id="{DED18599-0001-4BA1-8DC4-97534AE4B7C0}"/>
                </a:ext>
              </a:extLst>
            </p:cNvPr>
            <p:cNvSpPr/>
            <p:nvPr/>
          </p:nvSpPr>
          <p:spPr>
            <a:xfrm>
              <a:off x="11424475" y="3681875"/>
              <a:ext cx="60025" cy="17400"/>
            </a:xfrm>
            <a:custGeom>
              <a:avLst/>
              <a:gdLst/>
              <a:ahLst/>
              <a:cxnLst/>
              <a:rect l="l" t="t" r="r" b="b"/>
              <a:pathLst>
                <a:path w="2401" h="696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49"/>
                    <a:pt x="214" y="543"/>
                  </a:cubicBezTo>
                  <a:cubicBezTo>
                    <a:pt x="522" y="430"/>
                    <a:pt x="797" y="330"/>
                    <a:pt x="1115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50" y="382"/>
                    <a:pt x="1920" y="568"/>
                    <a:pt x="2247" y="690"/>
                  </a:cubicBezTo>
                  <a:cubicBezTo>
                    <a:pt x="2257" y="694"/>
                    <a:pt x="2266" y="696"/>
                    <a:pt x="2276" y="696"/>
                  </a:cubicBezTo>
                  <a:cubicBezTo>
                    <a:pt x="2345" y="696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533;p34">
              <a:extLst>
                <a:ext uri="{FF2B5EF4-FFF2-40B4-BE49-F238E27FC236}">
                  <a16:creationId xmlns:a16="http://schemas.microsoft.com/office/drawing/2014/main" id="{9BAF013E-66B4-43F1-9387-073D456DD5D8}"/>
                </a:ext>
              </a:extLst>
            </p:cNvPr>
            <p:cNvSpPr/>
            <p:nvPr/>
          </p:nvSpPr>
          <p:spPr>
            <a:xfrm>
              <a:off x="11305925" y="3678625"/>
              <a:ext cx="60025" cy="17375"/>
            </a:xfrm>
            <a:custGeom>
              <a:avLst/>
              <a:gdLst/>
              <a:ahLst/>
              <a:cxnLst/>
              <a:rect l="l" t="t" r="r" b="b"/>
              <a:pathLst>
                <a:path w="2401" h="695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50"/>
                    <a:pt x="214" y="543"/>
                  </a:cubicBezTo>
                  <a:cubicBezTo>
                    <a:pt x="522" y="429"/>
                    <a:pt x="796" y="330"/>
                    <a:pt x="1114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49" y="381"/>
                    <a:pt x="1920" y="568"/>
                    <a:pt x="2247" y="689"/>
                  </a:cubicBezTo>
                  <a:cubicBezTo>
                    <a:pt x="2257" y="693"/>
                    <a:pt x="2267" y="695"/>
                    <a:pt x="2276" y="695"/>
                  </a:cubicBezTo>
                  <a:cubicBezTo>
                    <a:pt x="2345" y="695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534;p34">
              <a:extLst>
                <a:ext uri="{FF2B5EF4-FFF2-40B4-BE49-F238E27FC236}">
                  <a16:creationId xmlns:a16="http://schemas.microsoft.com/office/drawing/2014/main" id="{99BC819F-F087-4552-B7F5-766A239531E9}"/>
                </a:ext>
              </a:extLst>
            </p:cNvPr>
            <p:cNvSpPr/>
            <p:nvPr/>
          </p:nvSpPr>
          <p:spPr>
            <a:xfrm>
              <a:off x="11185175" y="3525925"/>
              <a:ext cx="313850" cy="203800"/>
            </a:xfrm>
            <a:custGeom>
              <a:avLst/>
              <a:gdLst/>
              <a:ahLst/>
              <a:cxnLst/>
              <a:rect l="l" t="t" r="r" b="b"/>
              <a:pathLst>
                <a:path w="12554" h="8152" extrusionOk="0">
                  <a:moveTo>
                    <a:pt x="6178" y="1"/>
                  </a:moveTo>
                  <a:cubicBezTo>
                    <a:pt x="5934" y="1"/>
                    <a:pt x="5691" y="8"/>
                    <a:pt x="5449" y="21"/>
                  </a:cubicBezTo>
                  <a:cubicBezTo>
                    <a:pt x="4498" y="72"/>
                    <a:pt x="3525" y="214"/>
                    <a:pt x="2695" y="678"/>
                  </a:cubicBezTo>
                  <a:cubicBezTo>
                    <a:pt x="1582" y="1299"/>
                    <a:pt x="831" y="2455"/>
                    <a:pt x="509" y="3689"/>
                  </a:cubicBezTo>
                  <a:cubicBezTo>
                    <a:pt x="187" y="4922"/>
                    <a:pt x="1" y="6595"/>
                    <a:pt x="237" y="7848"/>
                  </a:cubicBezTo>
                  <a:lnTo>
                    <a:pt x="1098" y="8151"/>
                  </a:lnTo>
                  <a:cubicBezTo>
                    <a:pt x="1318" y="8092"/>
                    <a:pt x="1404" y="7834"/>
                    <a:pt x="1454" y="7611"/>
                  </a:cubicBezTo>
                  <a:cubicBezTo>
                    <a:pt x="1721" y="6421"/>
                    <a:pt x="1903" y="5214"/>
                    <a:pt x="2000" y="3999"/>
                  </a:cubicBezTo>
                  <a:cubicBezTo>
                    <a:pt x="2637" y="4565"/>
                    <a:pt x="3446" y="5003"/>
                    <a:pt x="4292" y="5003"/>
                  </a:cubicBezTo>
                  <a:cubicBezTo>
                    <a:pt x="4349" y="5003"/>
                    <a:pt x="4406" y="5001"/>
                    <a:pt x="4463" y="4997"/>
                  </a:cubicBezTo>
                  <a:cubicBezTo>
                    <a:pt x="5371" y="4933"/>
                    <a:pt x="6262" y="4210"/>
                    <a:pt x="6282" y="3299"/>
                  </a:cubicBezTo>
                  <a:cubicBezTo>
                    <a:pt x="7178" y="4057"/>
                    <a:pt x="8160" y="4768"/>
                    <a:pt x="9298" y="5049"/>
                  </a:cubicBezTo>
                  <a:cubicBezTo>
                    <a:pt x="9599" y="5124"/>
                    <a:pt x="9913" y="5162"/>
                    <a:pt x="10227" y="5162"/>
                  </a:cubicBezTo>
                  <a:cubicBezTo>
                    <a:pt x="11101" y="5162"/>
                    <a:pt x="11970" y="4864"/>
                    <a:pt x="12534" y="4210"/>
                  </a:cubicBezTo>
                  <a:lnTo>
                    <a:pt x="12553" y="4263"/>
                  </a:lnTo>
                  <a:cubicBezTo>
                    <a:pt x="12063" y="2591"/>
                    <a:pt x="10780" y="1170"/>
                    <a:pt x="9166" y="513"/>
                  </a:cubicBezTo>
                  <a:cubicBezTo>
                    <a:pt x="8223" y="129"/>
                    <a:pt x="7199" y="1"/>
                    <a:pt x="6178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535;p34">
              <a:extLst>
                <a:ext uri="{FF2B5EF4-FFF2-40B4-BE49-F238E27FC236}">
                  <a16:creationId xmlns:a16="http://schemas.microsoft.com/office/drawing/2014/main" id="{2DA18754-FE12-42C3-B6FF-2B614942AEBB}"/>
                </a:ext>
              </a:extLst>
            </p:cNvPr>
            <p:cNvSpPr/>
            <p:nvPr/>
          </p:nvSpPr>
          <p:spPr>
            <a:xfrm>
              <a:off x="11363225" y="3834525"/>
              <a:ext cx="44950" cy="28125"/>
            </a:xfrm>
            <a:custGeom>
              <a:avLst/>
              <a:gdLst/>
              <a:ahLst/>
              <a:cxnLst/>
              <a:rect l="l" t="t" r="r" b="b"/>
              <a:pathLst>
                <a:path w="1798" h="1125" extrusionOk="0">
                  <a:moveTo>
                    <a:pt x="124" y="1"/>
                  </a:moveTo>
                  <a:cubicBezTo>
                    <a:pt x="65" y="1"/>
                    <a:pt x="3" y="53"/>
                    <a:pt x="3" y="116"/>
                  </a:cubicBezTo>
                  <a:cubicBezTo>
                    <a:pt x="0" y="685"/>
                    <a:pt x="663" y="1124"/>
                    <a:pt x="1240" y="1124"/>
                  </a:cubicBezTo>
                  <a:cubicBezTo>
                    <a:pt x="1422" y="1124"/>
                    <a:pt x="1596" y="1080"/>
                    <a:pt x="1737" y="982"/>
                  </a:cubicBezTo>
                  <a:cubicBezTo>
                    <a:pt x="1797" y="941"/>
                    <a:pt x="1777" y="847"/>
                    <a:pt x="1701" y="845"/>
                  </a:cubicBezTo>
                  <a:lnTo>
                    <a:pt x="1701" y="843"/>
                  </a:lnTo>
                  <a:cubicBezTo>
                    <a:pt x="1359" y="835"/>
                    <a:pt x="1043" y="863"/>
                    <a:pt x="738" y="675"/>
                  </a:cubicBezTo>
                  <a:cubicBezTo>
                    <a:pt x="475" y="511"/>
                    <a:pt x="381" y="263"/>
                    <a:pt x="197" y="36"/>
                  </a:cubicBezTo>
                  <a:cubicBezTo>
                    <a:pt x="177" y="11"/>
                    <a:pt x="151" y="1"/>
                    <a:pt x="124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536;p34">
              <a:extLst>
                <a:ext uri="{FF2B5EF4-FFF2-40B4-BE49-F238E27FC236}">
                  <a16:creationId xmlns:a16="http://schemas.microsoft.com/office/drawing/2014/main" id="{D9E51665-162B-4501-9072-5F7A172063A2}"/>
                </a:ext>
              </a:extLst>
            </p:cNvPr>
            <p:cNvSpPr/>
            <p:nvPr/>
          </p:nvSpPr>
          <p:spPr>
            <a:xfrm>
              <a:off x="11186750" y="3815000"/>
              <a:ext cx="23225" cy="18675"/>
            </a:xfrm>
            <a:custGeom>
              <a:avLst/>
              <a:gdLst/>
              <a:ahLst/>
              <a:cxnLst/>
              <a:rect l="l" t="t" r="r" b="b"/>
              <a:pathLst>
                <a:path w="929" h="747" extrusionOk="0">
                  <a:moveTo>
                    <a:pt x="466" y="1"/>
                  </a:moveTo>
                  <a:cubicBezTo>
                    <a:pt x="464" y="1"/>
                    <a:pt x="463" y="1"/>
                    <a:pt x="462" y="1"/>
                  </a:cubicBezTo>
                  <a:lnTo>
                    <a:pt x="461" y="1"/>
                  </a:lnTo>
                  <a:cubicBezTo>
                    <a:pt x="194" y="3"/>
                    <a:pt x="1" y="347"/>
                    <a:pt x="136" y="576"/>
                  </a:cubicBezTo>
                  <a:cubicBezTo>
                    <a:pt x="203" y="690"/>
                    <a:pt x="334" y="747"/>
                    <a:pt x="465" y="747"/>
                  </a:cubicBezTo>
                  <a:cubicBezTo>
                    <a:pt x="598" y="747"/>
                    <a:pt x="731" y="688"/>
                    <a:pt x="797" y="571"/>
                  </a:cubicBezTo>
                  <a:cubicBezTo>
                    <a:pt x="929" y="340"/>
                    <a:pt x="730" y="1"/>
                    <a:pt x="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1305;p34">
            <a:extLst>
              <a:ext uri="{FF2B5EF4-FFF2-40B4-BE49-F238E27FC236}">
                <a16:creationId xmlns:a16="http://schemas.microsoft.com/office/drawing/2014/main" id="{2D291CA9-CD5B-4368-B112-E8DE5D8DE882}"/>
              </a:ext>
            </a:extLst>
          </p:cNvPr>
          <p:cNvGrpSpPr/>
          <p:nvPr/>
        </p:nvGrpSpPr>
        <p:grpSpPr>
          <a:xfrm>
            <a:off x="71378" y="2309656"/>
            <a:ext cx="2289053" cy="2233667"/>
            <a:chOff x="8665625" y="2535800"/>
            <a:chExt cx="1451350" cy="1336950"/>
          </a:xfrm>
        </p:grpSpPr>
        <p:sp>
          <p:nvSpPr>
            <p:cNvPr id="392" name="Google Shape;1306;p34">
              <a:extLst>
                <a:ext uri="{FF2B5EF4-FFF2-40B4-BE49-F238E27FC236}">
                  <a16:creationId xmlns:a16="http://schemas.microsoft.com/office/drawing/2014/main" id="{EC562572-41A3-46E0-ABFA-A7DD934D7BCE}"/>
                </a:ext>
              </a:extLst>
            </p:cNvPr>
            <p:cNvSpPr/>
            <p:nvPr/>
          </p:nvSpPr>
          <p:spPr>
            <a:xfrm>
              <a:off x="8894500" y="3193050"/>
              <a:ext cx="553000" cy="273500"/>
            </a:xfrm>
            <a:custGeom>
              <a:avLst/>
              <a:gdLst/>
              <a:ahLst/>
              <a:cxnLst/>
              <a:rect l="l" t="t" r="r" b="b"/>
              <a:pathLst>
                <a:path w="22120" h="10940" extrusionOk="0">
                  <a:moveTo>
                    <a:pt x="15691" y="0"/>
                  </a:moveTo>
                  <a:cubicBezTo>
                    <a:pt x="15691" y="0"/>
                    <a:pt x="12617" y="3248"/>
                    <a:pt x="11789" y="3868"/>
                  </a:cubicBezTo>
                  <a:cubicBezTo>
                    <a:pt x="11704" y="3932"/>
                    <a:pt x="11539" y="3961"/>
                    <a:pt x="11312" y="3961"/>
                  </a:cubicBezTo>
                  <a:cubicBezTo>
                    <a:pt x="9342" y="3961"/>
                    <a:pt x="2685" y="1794"/>
                    <a:pt x="2685" y="1794"/>
                  </a:cubicBezTo>
                  <a:lnTo>
                    <a:pt x="1" y="7030"/>
                  </a:lnTo>
                  <a:cubicBezTo>
                    <a:pt x="1" y="7030"/>
                    <a:pt x="4515" y="10939"/>
                    <a:pt x="11238" y="10939"/>
                  </a:cubicBezTo>
                  <a:cubicBezTo>
                    <a:pt x="11993" y="10939"/>
                    <a:pt x="12775" y="10890"/>
                    <a:pt x="13582" y="10780"/>
                  </a:cubicBezTo>
                  <a:cubicBezTo>
                    <a:pt x="21580" y="9695"/>
                    <a:pt x="22120" y="1084"/>
                    <a:pt x="22120" y="1084"/>
                  </a:cubicBezTo>
                  <a:lnTo>
                    <a:pt x="15691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307;p34">
              <a:extLst>
                <a:ext uri="{FF2B5EF4-FFF2-40B4-BE49-F238E27FC236}">
                  <a16:creationId xmlns:a16="http://schemas.microsoft.com/office/drawing/2014/main" id="{6E2960A2-6BCE-4F1C-95F8-56911D84441A}"/>
                </a:ext>
              </a:extLst>
            </p:cNvPr>
            <p:cNvSpPr/>
            <p:nvPr/>
          </p:nvSpPr>
          <p:spPr>
            <a:xfrm>
              <a:off x="8751025" y="3146750"/>
              <a:ext cx="218350" cy="233200"/>
            </a:xfrm>
            <a:custGeom>
              <a:avLst/>
              <a:gdLst/>
              <a:ahLst/>
              <a:cxnLst/>
              <a:rect l="l" t="t" r="r" b="b"/>
              <a:pathLst>
                <a:path w="8734" h="9328" extrusionOk="0">
                  <a:moveTo>
                    <a:pt x="2125" y="0"/>
                  </a:moveTo>
                  <a:cubicBezTo>
                    <a:pt x="1467" y="0"/>
                    <a:pt x="1983" y="763"/>
                    <a:pt x="1983" y="763"/>
                  </a:cubicBezTo>
                  <a:cubicBezTo>
                    <a:pt x="1983" y="763"/>
                    <a:pt x="1843" y="744"/>
                    <a:pt x="1660" y="744"/>
                  </a:cubicBezTo>
                  <a:cubicBezTo>
                    <a:pt x="1259" y="744"/>
                    <a:pt x="655" y="835"/>
                    <a:pt x="882" y="1418"/>
                  </a:cubicBezTo>
                  <a:cubicBezTo>
                    <a:pt x="882" y="1418"/>
                    <a:pt x="0" y="1771"/>
                    <a:pt x="696" y="2712"/>
                  </a:cubicBezTo>
                  <a:cubicBezTo>
                    <a:pt x="767" y="2808"/>
                    <a:pt x="785" y="2872"/>
                    <a:pt x="772" y="2913"/>
                  </a:cubicBezTo>
                  <a:cubicBezTo>
                    <a:pt x="679" y="3237"/>
                    <a:pt x="618" y="3571"/>
                    <a:pt x="788" y="3863"/>
                  </a:cubicBezTo>
                  <a:cubicBezTo>
                    <a:pt x="1154" y="4494"/>
                    <a:pt x="1770" y="5208"/>
                    <a:pt x="1932" y="5380"/>
                  </a:cubicBezTo>
                  <a:cubicBezTo>
                    <a:pt x="3106" y="6634"/>
                    <a:pt x="3459" y="6665"/>
                    <a:pt x="4225" y="7401"/>
                  </a:cubicBezTo>
                  <a:cubicBezTo>
                    <a:pt x="4324" y="7496"/>
                    <a:pt x="6316" y="9327"/>
                    <a:pt x="6316" y="9327"/>
                  </a:cubicBezTo>
                  <a:lnTo>
                    <a:pt x="8734" y="3745"/>
                  </a:lnTo>
                  <a:cubicBezTo>
                    <a:pt x="8734" y="3745"/>
                    <a:pt x="7468" y="3012"/>
                    <a:pt x="7421" y="2323"/>
                  </a:cubicBezTo>
                  <a:cubicBezTo>
                    <a:pt x="7371" y="1600"/>
                    <a:pt x="7448" y="917"/>
                    <a:pt x="7448" y="917"/>
                  </a:cubicBezTo>
                  <a:cubicBezTo>
                    <a:pt x="7448" y="917"/>
                    <a:pt x="7445" y="917"/>
                    <a:pt x="7440" y="917"/>
                  </a:cubicBezTo>
                  <a:cubicBezTo>
                    <a:pt x="7350" y="917"/>
                    <a:pt x="6494" y="946"/>
                    <a:pt x="6323" y="2039"/>
                  </a:cubicBezTo>
                  <a:cubicBezTo>
                    <a:pt x="6323" y="2039"/>
                    <a:pt x="3450" y="246"/>
                    <a:pt x="2397" y="32"/>
                  </a:cubicBezTo>
                  <a:cubicBezTo>
                    <a:pt x="2290" y="10"/>
                    <a:pt x="2200" y="0"/>
                    <a:pt x="212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308;p34">
              <a:extLst>
                <a:ext uri="{FF2B5EF4-FFF2-40B4-BE49-F238E27FC236}">
                  <a16:creationId xmlns:a16="http://schemas.microsoft.com/office/drawing/2014/main" id="{CB615143-DCFC-46FE-9DE5-23B9907B176E}"/>
                </a:ext>
              </a:extLst>
            </p:cNvPr>
            <p:cNvSpPr/>
            <p:nvPr/>
          </p:nvSpPr>
          <p:spPr>
            <a:xfrm>
              <a:off x="8799050" y="3164600"/>
              <a:ext cx="58275" cy="48475"/>
            </a:xfrm>
            <a:custGeom>
              <a:avLst/>
              <a:gdLst/>
              <a:ahLst/>
              <a:cxnLst/>
              <a:rect l="l" t="t" r="r" b="b"/>
              <a:pathLst>
                <a:path w="2331" h="1939" extrusionOk="0">
                  <a:moveTo>
                    <a:pt x="61" y="0"/>
                  </a:moveTo>
                  <a:cubicBezTo>
                    <a:pt x="25" y="0"/>
                    <a:pt x="0" y="50"/>
                    <a:pt x="29" y="83"/>
                  </a:cubicBezTo>
                  <a:cubicBezTo>
                    <a:pt x="627" y="774"/>
                    <a:pt x="1466" y="1317"/>
                    <a:pt x="2155" y="1918"/>
                  </a:cubicBezTo>
                  <a:cubicBezTo>
                    <a:pt x="2172" y="1933"/>
                    <a:pt x="2191" y="1939"/>
                    <a:pt x="2209" y="1939"/>
                  </a:cubicBezTo>
                  <a:cubicBezTo>
                    <a:pt x="2274" y="1939"/>
                    <a:pt x="2330" y="1858"/>
                    <a:pt x="2270" y="1803"/>
                  </a:cubicBezTo>
                  <a:cubicBezTo>
                    <a:pt x="1584" y="1195"/>
                    <a:pt x="868" y="490"/>
                    <a:pt x="86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309;p34">
              <a:extLst>
                <a:ext uri="{FF2B5EF4-FFF2-40B4-BE49-F238E27FC236}">
                  <a16:creationId xmlns:a16="http://schemas.microsoft.com/office/drawing/2014/main" id="{98399854-E919-4E14-BBD7-FFD5CA1922C1}"/>
                </a:ext>
              </a:extLst>
            </p:cNvPr>
            <p:cNvSpPr/>
            <p:nvPr/>
          </p:nvSpPr>
          <p:spPr>
            <a:xfrm>
              <a:off x="8879200" y="3194400"/>
              <a:ext cx="33800" cy="50300"/>
            </a:xfrm>
            <a:custGeom>
              <a:avLst/>
              <a:gdLst/>
              <a:ahLst/>
              <a:cxnLst/>
              <a:rect l="l" t="t" r="r" b="b"/>
              <a:pathLst>
                <a:path w="1352" h="2012" extrusionOk="0">
                  <a:moveTo>
                    <a:pt x="1232" y="0"/>
                  </a:moveTo>
                  <a:cubicBezTo>
                    <a:pt x="1212" y="0"/>
                    <a:pt x="1147" y="133"/>
                    <a:pt x="1119" y="367"/>
                  </a:cubicBezTo>
                  <a:cubicBezTo>
                    <a:pt x="1088" y="586"/>
                    <a:pt x="1129" y="884"/>
                    <a:pt x="1165" y="1201"/>
                  </a:cubicBezTo>
                  <a:lnTo>
                    <a:pt x="1165" y="1201"/>
                  </a:lnTo>
                  <a:lnTo>
                    <a:pt x="1144" y="1202"/>
                  </a:lnTo>
                  <a:cubicBezTo>
                    <a:pt x="729" y="1236"/>
                    <a:pt x="403" y="1453"/>
                    <a:pt x="227" y="1645"/>
                  </a:cubicBezTo>
                  <a:cubicBezTo>
                    <a:pt x="48" y="1842"/>
                    <a:pt x="1" y="2003"/>
                    <a:pt x="19" y="2011"/>
                  </a:cubicBezTo>
                  <a:cubicBezTo>
                    <a:pt x="20" y="2011"/>
                    <a:pt x="21" y="2012"/>
                    <a:pt x="22" y="2012"/>
                  </a:cubicBezTo>
                  <a:cubicBezTo>
                    <a:pt x="49" y="2012"/>
                    <a:pt x="133" y="1881"/>
                    <a:pt x="309" y="1731"/>
                  </a:cubicBezTo>
                  <a:cubicBezTo>
                    <a:pt x="491" y="1573"/>
                    <a:pt x="793" y="1397"/>
                    <a:pt x="1157" y="1369"/>
                  </a:cubicBezTo>
                  <a:lnTo>
                    <a:pt x="1258" y="1364"/>
                  </a:lnTo>
                  <a:lnTo>
                    <a:pt x="1351" y="1360"/>
                  </a:lnTo>
                  <a:lnTo>
                    <a:pt x="1341" y="1273"/>
                  </a:lnTo>
                  <a:cubicBezTo>
                    <a:pt x="1298" y="905"/>
                    <a:pt x="1230" y="599"/>
                    <a:pt x="1234" y="373"/>
                  </a:cubicBezTo>
                  <a:cubicBezTo>
                    <a:pt x="1231" y="146"/>
                    <a:pt x="1257" y="6"/>
                    <a:pt x="1234" y="1"/>
                  </a:cubicBezTo>
                  <a:cubicBezTo>
                    <a:pt x="1233" y="1"/>
                    <a:pt x="1233" y="0"/>
                    <a:pt x="123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310;p34">
              <a:extLst>
                <a:ext uri="{FF2B5EF4-FFF2-40B4-BE49-F238E27FC236}">
                  <a16:creationId xmlns:a16="http://schemas.microsoft.com/office/drawing/2014/main" id="{BA3E7D02-0FB1-42CF-8341-5913C5C3A0E7}"/>
                </a:ext>
              </a:extLst>
            </p:cNvPr>
            <p:cNvSpPr/>
            <p:nvPr/>
          </p:nvSpPr>
          <p:spPr>
            <a:xfrm>
              <a:off x="8768025" y="3178150"/>
              <a:ext cx="67450" cy="57125"/>
            </a:xfrm>
            <a:custGeom>
              <a:avLst/>
              <a:gdLst/>
              <a:ahLst/>
              <a:cxnLst/>
              <a:rect l="l" t="t" r="r" b="b"/>
              <a:pathLst>
                <a:path w="2698" h="2285" extrusionOk="0">
                  <a:moveTo>
                    <a:pt x="37" y="1"/>
                  </a:moveTo>
                  <a:cubicBezTo>
                    <a:pt x="35" y="1"/>
                    <a:pt x="33" y="1"/>
                    <a:pt x="32" y="2"/>
                  </a:cubicBezTo>
                  <a:cubicBezTo>
                    <a:pt x="0" y="34"/>
                    <a:pt x="540" y="604"/>
                    <a:pt x="1272" y="1235"/>
                  </a:cubicBezTo>
                  <a:cubicBezTo>
                    <a:pt x="1973" y="1843"/>
                    <a:pt x="2593" y="2284"/>
                    <a:pt x="2664" y="2284"/>
                  </a:cubicBezTo>
                  <a:cubicBezTo>
                    <a:pt x="2667" y="2284"/>
                    <a:pt x="2669" y="2283"/>
                    <a:pt x="2670" y="2282"/>
                  </a:cubicBezTo>
                  <a:cubicBezTo>
                    <a:pt x="2698" y="2247"/>
                    <a:pt x="2107" y="1738"/>
                    <a:pt x="1381" y="1108"/>
                  </a:cubicBezTo>
                  <a:cubicBezTo>
                    <a:pt x="675" y="500"/>
                    <a:pt x="101" y="1"/>
                    <a:pt x="37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311;p34">
              <a:extLst>
                <a:ext uri="{FF2B5EF4-FFF2-40B4-BE49-F238E27FC236}">
                  <a16:creationId xmlns:a16="http://schemas.microsoft.com/office/drawing/2014/main" id="{C7E67EF7-129A-4608-8387-A2168A587F47}"/>
                </a:ext>
              </a:extLst>
            </p:cNvPr>
            <p:cNvSpPr/>
            <p:nvPr/>
          </p:nvSpPr>
          <p:spPr>
            <a:xfrm>
              <a:off x="8674650" y="2964825"/>
              <a:ext cx="251250" cy="105950"/>
            </a:xfrm>
            <a:custGeom>
              <a:avLst/>
              <a:gdLst/>
              <a:ahLst/>
              <a:cxnLst/>
              <a:rect l="l" t="t" r="r" b="b"/>
              <a:pathLst>
                <a:path w="10050" h="4238" extrusionOk="0">
                  <a:moveTo>
                    <a:pt x="9181" y="1"/>
                  </a:moveTo>
                  <a:lnTo>
                    <a:pt x="3401" y="2936"/>
                  </a:lnTo>
                  <a:lnTo>
                    <a:pt x="988" y="835"/>
                  </a:lnTo>
                  <a:lnTo>
                    <a:pt x="0" y="1574"/>
                  </a:lnTo>
                  <a:lnTo>
                    <a:pt x="2723" y="4237"/>
                  </a:lnTo>
                  <a:lnTo>
                    <a:pt x="4393" y="4237"/>
                  </a:lnTo>
                  <a:lnTo>
                    <a:pt x="10050" y="592"/>
                  </a:lnTo>
                  <a:lnTo>
                    <a:pt x="9181" y="1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312;p34">
              <a:extLst>
                <a:ext uri="{FF2B5EF4-FFF2-40B4-BE49-F238E27FC236}">
                  <a16:creationId xmlns:a16="http://schemas.microsoft.com/office/drawing/2014/main" id="{C9AF24A0-63BE-4EB8-84B7-0B88DDF116D2}"/>
                </a:ext>
              </a:extLst>
            </p:cNvPr>
            <p:cNvSpPr/>
            <p:nvPr/>
          </p:nvSpPr>
          <p:spPr>
            <a:xfrm>
              <a:off x="8665625" y="2974800"/>
              <a:ext cx="399850" cy="315325"/>
            </a:xfrm>
            <a:custGeom>
              <a:avLst/>
              <a:gdLst/>
              <a:ahLst/>
              <a:cxnLst/>
              <a:rect l="l" t="t" r="r" b="b"/>
              <a:pathLst>
                <a:path w="15994" h="12613" extrusionOk="0">
                  <a:moveTo>
                    <a:pt x="10753" y="0"/>
                  </a:moveTo>
                  <a:lnTo>
                    <a:pt x="3977" y="3749"/>
                  </a:lnTo>
                  <a:lnTo>
                    <a:pt x="2716" y="3477"/>
                  </a:lnTo>
                  <a:lnTo>
                    <a:pt x="0" y="904"/>
                  </a:lnTo>
                  <a:lnTo>
                    <a:pt x="8377" y="12382"/>
                  </a:lnTo>
                  <a:lnTo>
                    <a:pt x="9302" y="12613"/>
                  </a:lnTo>
                  <a:lnTo>
                    <a:pt x="15993" y="8423"/>
                  </a:lnTo>
                  <a:lnTo>
                    <a:pt x="10753" y="0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313;p34">
              <a:extLst>
                <a:ext uri="{FF2B5EF4-FFF2-40B4-BE49-F238E27FC236}">
                  <a16:creationId xmlns:a16="http://schemas.microsoft.com/office/drawing/2014/main" id="{C0B063AA-25C6-4C47-9838-8CC648C4EF6E}"/>
                </a:ext>
              </a:extLst>
            </p:cNvPr>
            <p:cNvSpPr/>
            <p:nvPr/>
          </p:nvSpPr>
          <p:spPr>
            <a:xfrm>
              <a:off x="8733500" y="3061725"/>
              <a:ext cx="164700" cy="228400"/>
            </a:xfrm>
            <a:custGeom>
              <a:avLst/>
              <a:gdLst/>
              <a:ahLst/>
              <a:cxnLst/>
              <a:rect l="l" t="t" r="r" b="b"/>
              <a:pathLst>
                <a:path w="6588" h="9136" extrusionOk="0">
                  <a:moveTo>
                    <a:pt x="1" y="0"/>
                  </a:moveTo>
                  <a:lnTo>
                    <a:pt x="5662" y="8905"/>
                  </a:lnTo>
                  <a:lnTo>
                    <a:pt x="6587" y="9136"/>
                  </a:lnTo>
                  <a:lnTo>
                    <a:pt x="6587" y="9136"/>
                  </a:lnTo>
                  <a:lnTo>
                    <a:pt x="1262" y="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314;p34">
              <a:extLst>
                <a:ext uri="{FF2B5EF4-FFF2-40B4-BE49-F238E27FC236}">
                  <a16:creationId xmlns:a16="http://schemas.microsoft.com/office/drawing/2014/main" id="{5335156C-9D9F-488A-ADBD-6893B9A9850F}"/>
                </a:ext>
              </a:extLst>
            </p:cNvPr>
            <p:cNvSpPr/>
            <p:nvPr/>
          </p:nvSpPr>
          <p:spPr>
            <a:xfrm>
              <a:off x="8784200" y="300315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1"/>
                  </a:moveTo>
                  <a:cubicBezTo>
                    <a:pt x="6704" y="1"/>
                    <a:pt x="6608" y="39"/>
                    <a:pt x="6450" y="108"/>
                  </a:cubicBezTo>
                  <a:cubicBezTo>
                    <a:pt x="6273" y="186"/>
                    <a:pt x="6022" y="306"/>
                    <a:pt x="5714" y="459"/>
                  </a:cubicBezTo>
                  <a:cubicBezTo>
                    <a:pt x="5099" y="764"/>
                    <a:pt x="4264" y="1216"/>
                    <a:pt x="3348" y="1723"/>
                  </a:cubicBezTo>
                  <a:cubicBezTo>
                    <a:pt x="2430" y="2229"/>
                    <a:pt x="1598" y="2679"/>
                    <a:pt x="989" y="2994"/>
                  </a:cubicBezTo>
                  <a:cubicBezTo>
                    <a:pt x="380" y="3311"/>
                    <a:pt x="1" y="3499"/>
                    <a:pt x="11" y="3522"/>
                  </a:cubicBezTo>
                  <a:cubicBezTo>
                    <a:pt x="11" y="3523"/>
                    <a:pt x="13" y="3524"/>
                    <a:pt x="16" y="3524"/>
                  </a:cubicBezTo>
                  <a:cubicBezTo>
                    <a:pt x="41" y="3524"/>
                    <a:pt x="138" y="3489"/>
                    <a:pt x="295" y="3427"/>
                  </a:cubicBezTo>
                  <a:cubicBezTo>
                    <a:pt x="475" y="3357"/>
                    <a:pt x="729" y="3245"/>
                    <a:pt x="1041" y="3101"/>
                  </a:cubicBezTo>
                  <a:cubicBezTo>
                    <a:pt x="1665" y="2812"/>
                    <a:pt x="2510" y="2376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3"/>
                    <a:pt x="6731" y="2"/>
                  </a:cubicBezTo>
                  <a:cubicBezTo>
                    <a:pt x="6730" y="1"/>
                    <a:pt x="6728" y="1"/>
                    <a:pt x="6726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315;p34">
              <a:extLst>
                <a:ext uri="{FF2B5EF4-FFF2-40B4-BE49-F238E27FC236}">
                  <a16:creationId xmlns:a16="http://schemas.microsoft.com/office/drawing/2014/main" id="{C1693719-06DF-46F4-944F-8EB502263A70}"/>
                </a:ext>
              </a:extLst>
            </p:cNvPr>
            <p:cNvSpPr/>
            <p:nvPr/>
          </p:nvSpPr>
          <p:spPr>
            <a:xfrm>
              <a:off x="8789025" y="301060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0"/>
                  </a:moveTo>
                  <a:cubicBezTo>
                    <a:pt x="6704" y="0"/>
                    <a:pt x="6608" y="39"/>
                    <a:pt x="6450" y="107"/>
                  </a:cubicBezTo>
                  <a:cubicBezTo>
                    <a:pt x="6273" y="185"/>
                    <a:pt x="6023" y="305"/>
                    <a:pt x="5716" y="458"/>
                  </a:cubicBezTo>
                  <a:cubicBezTo>
                    <a:pt x="5099" y="765"/>
                    <a:pt x="4264" y="1216"/>
                    <a:pt x="3348" y="1722"/>
                  </a:cubicBezTo>
                  <a:cubicBezTo>
                    <a:pt x="2431" y="2229"/>
                    <a:pt x="1598" y="2678"/>
                    <a:pt x="989" y="2994"/>
                  </a:cubicBezTo>
                  <a:cubicBezTo>
                    <a:pt x="382" y="3310"/>
                    <a:pt x="1" y="3499"/>
                    <a:pt x="11" y="3521"/>
                  </a:cubicBezTo>
                  <a:cubicBezTo>
                    <a:pt x="12" y="3523"/>
                    <a:pt x="14" y="3523"/>
                    <a:pt x="17" y="3523"/>
                  </a:cubicBezTo>
                  <a:cubicBezTo>
                    <a:pt x="42" y="3523"/>
                    <a:pt x="138" y="3488"/>
                    <a:pt x="296" y="3427"/>
                  </a:cubicBezTo>
                  <a:cubicBezTo>
                    <a:pt x="475" y="3357"/>
                    <a:pt x="729" y="3245"/>
                    <a:pt x="1041" y="3099"/>
                  </a:cubicBezTo>
                  <a:cubicBezTo>
                    <a:pt x="1667" y="2811"/>
                    <a:pt x="2511" y="2374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4"/>
                    <a:pt x="6731" y="2"/>
                  </a:cubicBezTo>
                  <a:cubicBezTo>
                    <a:pt x="6730" y="1"/>
                    <a:pt x="6729" y="0"/>
                    <a:pt x="6726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316;p34">
              <a:extLst>
                <a:ext uri="{FF2B5EF4-FFF2-40B4-BE49-F238E27FC236}">
                  <a16:creationId xmlns:a16="http://schemas.microsoft.com/office/drawing/2014/main" id="{434C7A91-E519-46D4-A151-DBE5B8A8A0FF}"/>
                </a:ext>
              </a:extLst>
            </p:cNvPr>
            <p:cNvSpPr/>
            <p:nvPr/>
          </p:nvSpPr>
          <p:spPr>
            <a:xfrm>
              <a:off x="8846750" y="3067425"/>
              <a:ext cx="102875" cy="71975"/>
            </a:xfrm>
            <a:custGeom>
              <a:avLst/>
              <a:gdLst/>
              <a:ahLst/>
              <a:cxnLst/>
              <a:rect l="l" t="t" r="r" b="b"/>
              <a:pathLst>
                <a:path w="4115" h="2879" extrusionOk="0">
                  <a:moveTo>
                    <a:pt x="3677" y="0"/>
                  </a:moveTo>
                  <a:lnTo>
                    <a:pt x="1" y="2122"/>
                  </a:lnTo>
                  <a:lnTo>
                    <a:pt x="438" y="2879"/>
                  </a:lnTo>
                  <a:lnTo>
                    <a:pt x="4114" y="756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2B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317;p34">
              <a:extLst>
                <a:ext uri="{FF2B5EF4-FFF2-40B4-BE49-F238E27FC236}">
                  <a16:creationId xmlns:a16="http://schemas.microsoft.com/office/drawing/2014/main" id="{9265F5CE-A4BE-4B32-A18D-5991112941A7}"/>
                </a:ext>
              </a:extLst>
            </p:cNvPr>
            <p:cNvSpPr/>
            <p:nvPr/>
          </p:nvSpPr>
          <p:spPr>
            <a:xfrm>
              <a:off x="9383750" y="2925750"/>
              <a:ext cx="439100" cy="692625"/>
            </a:xfrm>
            <a:custGeom>
              <a:avLst/>
              <a:gdLst/>
              <a:ahLst/>
              <a:cxnLst/>
              <a:rect l="l" t="t" r="r" b="b"/>
              <a:pathLst>
                <a:path w="17564" h="27705" extrusionOk="0">
                  <a:moveTo>
                    <a:pt x="5482" y="0"/>
                  </a:moveTo>
                  <a:cubicBezTo>
                    <a:pt x="4621" y="0"/>
                    <a:pt x="3902" y="19"/>
                    <a:pt x="3681" y="74"/>
                  </a:cubicBezTo>
                  <a:cubicBezTo>
                    <a:pt x="3017" y="240"/>
                    <a:pt x="209" y="7477"/>
                    <a:pt x="271" y="14384"/>
                  </a:cubicBezTo>
                  <a:cubicBezTo>
                    <a:pt x="330" y="20853"/>
                    <a:pt x="1" y="27705"/>
                    <a:pt x="1" y="27705"/>
                  </a:cubicBezTo>
                  <a:lnTo>
                    <a:pt x="17563" y="27705"/>
                  </a:lnTo>
                  <a:lnTo>
                    <a:pt x="15352" y="751"/>
                  </a:lnTo>
                  <a:cubicBezTo>
                    <a:pt x="15352" y="751"/>
                    <a:pt x="12643" y="142"/>
                    <a:pt x="9490" y="74"/>
                  </a:cubicBezTo>
                  <a:cubicBezTo>
                    <a:pt x="9490" y="74"/>
                    <a:pt x="7203" y="0"/>
                    <a:pt x="5482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318;p34">
              <a:extLst>
                <a:ext uri="{FF2B5EF4-FFF2-40B4-BE49-F238E27FC236}">
                  <a16:creationId xmlns:a16="http://schemas.microsoft.com/office/drawing/2014/main" id="{248C9AFE-1E7B-4646-98D1-F4AA2499B768}"/>
                </a:ext>
              </a:extLst>
            </p:cNvPr>
            <p:cNvSpPr/>
            <p:nvPr/>
          </p:nvSpPr>
          <p:spPr>
            <a:xfrm>
              <a:off x="9761475" y="2944025"/>
              <a:ext cx="186100" cy="374325"/>
            </a:xfrm>
            <a:custGeom>
              <a:avLst/>
              <a:gdLst/>
              <a:ahLst/>
              <a:cxnLst/>
              <a:rect l="l" t="t" r="r" b="b"/>
              <a:pathLst>
                <a:path w="7444" h="14973" extrusionOk="0">
                  <a:moveTo>
                    <a:pt x="1" y="1"/>
                  </a:moveTo>
                  <a:lnTo>
                    <a:pt x="262" y="14972"/>
                  </a:lnTo>
                  <a:cubicBezTo>
                    <a:pt x="7045" y="14972"/>
                    <a:pt x="7444" y="14810"/>
                    <a:pt x="7444" y="14810"/>
                  </a:cubicBezTo>
                  <a:cubicBezTo>
                    <a:pt x="7182" y="11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319;p34">
              <a:extLst>
                <a:ext uri="{FF2B5EF4-FFF2-40B4-BE49-F238E27FC236}">
                  <a16:creationId xmlns:a16="http://schemas.microsoft.com/office/drawing/2014/main" id="{6660B3C4-9E5D-4F6E-AABA-7DD27CE26B6F}"/>
                </a:ext>
              </a:extLst>
            </p:cNvPr>
            <p:cNvSpPr/>
            <p:nvPr/>
          </p:nvSpPr>
          <p:spPr>
            <a:xfrm>
              <a:off x="9240450" y="2927600"/>
              <a:ext cx="235350" cy="379650"/>
            </a:xfrm>
            <a:custGeom>
              <a:avLst/>
              <a:gdLst/>
              <a:ahLst/>
              <a:cxnLst/>
              <a:rect l="l" t="t" r="r" b="b"/>
              <a:pathLst>
                <a:path w="9414" h="15186" extrusionOk="0">
                  <a:moveTo>
                    <a:pt x="9413" y="0"/>
                  </a:moveTo>
                  <a:cubicBezTo>
                    <a:pt x="9413" y="0"/>
                    <a:pt x="3231" y="760"/>
                    <a:pt x="0" y="12227"/>
                  </a:cubicBezTo>
                  <a:lnTo>
                    <a:pt x="7182" y="15186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320;p34">
              <a:extLst>
                <a:ext uri="{FF2B5EF4-FFF2-40B4-BE49-F238E27FC236}">
                  <a16:creationId xmlns:a16="http://schemas.microsoft.com/office/drawing/2014/main" id="{7BB3AC10-ADAA-498A-B032-A120919FC444}"/>
                </a:ext>
              </a:extLst>
            </p:cNvPr>
            <p:cNvSpPr/>
            <p:nvPr/>
          </p:nvSpPr>
          <p:spPr>
            <a:xfrm>
              <a:off x="9760900" y="3113100"/>
              <a:ext cx="13575" cy="188225"/>
            </a:xfrm>
            <a:custGeom>
              <a:avLst/>
              <a:gdLst/>
              <a:ahLst/>
              <a:cxnLst/>
              <a:rect l="l" t="t" r="r" b="b"/>
              <a:pathLst>
                <a:path w="543" h="7529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2"/>
                    <a:pt x="7" y="424"/>
                    <a:pt x="37" y="1106"/>
                  </a:cubicBezTo>
                  <a:cubicBezTo>
                    <a:pt x="67" y="1788"/>
                    <a:pt x="120" y="2730"/>
                    <a:pt x="188" y="3770"/>
                  </a:cubicBezTo>
                  <a:cubicBezTo>
                    <a:pt x="257" y="4810"/>
                    <a:pt x="328" y="5750"/>
                    <a:pt x="388" y="6430"/>
                  </a:cubicBezTo>
                  <a:cubicBezTo>
                    <a:pt x="448" y="7110"/>
                    <a:pt x="497" y="7528"/>
                    <a:pt x="520" y="7528"/>
                  </a:cubicBezTo>
                  <a:cubicBezTo>
                    <a:pt x="520" y="7528"/>
                    <a:pt x="520" y="7528"/>
                    <a:pt x="520" y="7528"/>
                  </a:cubicBezTo>
                  <a:cubicBezTo>
                    <a:pt x="542" y="7526"/>
                    <a:pt x="536" y="7103"/>
                    <a:pt x="506" y="6421"/>
                  </a:cubicBezTo>
                  <a:cubicBezTo>
                    <a:pt x="476" y="5739"/>
                    <a:pt x="424" y="4797"/>
                    <a:pt x="355" y="3759"/>
                  </a:cubicBezTo>
                  <a:cubicBezTo>
                    <a:pt x="286" y="2720"/>
                    <a:pt x="215" y="1780"/>
                    <a:pt x="155" y="1100"/>
                  </a:cubicBezTo>
                  <a:cubicBezTo>
                    <a:pt x="95" y="421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321;p34">
              <a:extLst>
                <a:ext uri="{FF2B5EF4-FFF2-40B4-BE49-F238E27FC236}">
                  <a16:creationId xmlns:a16="http://schemas.microsoft.com/office/drawing/2014/main" id="{72B998E0-4756-4FA5-B07D-0DC1C5B73DD4}"/>
                </a:ext>
              </a:extLst>
            </p:cNvPr>
            <p:cNvSpPr/>
            <p:nvPr/>
          </p:nvSpPr>
          <p:spPr>
            <a:xfrm>
              <a:off x="9390475" y="3156600"/>
              <a:ext cx="5000" cy="176125"/>
            </a:xfrm>
            <a:custGeom>
              <a:avLst/>
              <a:gdLst/>
              <a:ahLst/>
              <a:cxnLst/>
              <a:rect l="l" t="t" r="r" b="b"/>
              <a:pathLst>
                <a:path w="200" h="7045" extrusionOk="0">
                  <a:moveTo>
                    <a:pt x="71" y="0"/>
                  </a:moveTo>
                  <a:cubicBezTo>
                    <a:pt x="24" y="0"/>
                    <a:pt x="1" y="1578"/>
                    <a:pt x="16" y="3524"/>
                  </a:cubicBezTo>
                  <a:cubicBezTo>
                    <a:pt x="32" y="5468"/>
                    <a:pt x="84" y="7044"/>
                    <a:pt x="129" y="7044"/>
                  </a:cubicBezTo>
                  <a:cubicBezTo>
                    <a:pt x="175" y="7044"/>
                    <a:pt x="199" y="5467"/>
                    <a:pt x="183" y="3522"/>
                  </a:cubicBezTo>
                  <a:cubicBezTo>
                    <a:pt x="167" y="1576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322;p34">
              <a:extLst>
                <a:ext uri="{FF2B5EF4-FFF2-40B4-BE49-F238E27FC236}">
                  <a16:creationId xmlns:a16="http://schemas.microsoft.com/office/drawing/2014/main" id="{74D96F5C-751B-488C-99EF-92AC28685E5F}"/>
                </a:ext>
              </a:extLst>
            </p:cNvPr>
            <p:cNvSpPr/>
            <p:nvPr/>
          </p:nvSpPr>
          <p:spPr>
            <a:xfrm>
              <a:off x="9349275" y="3013975"/>
              <a:ext cx="517525" cy="4175"/>
            </a:xfrm>
            <a:custGeom>
              <a:avLst/>
              <a:gdLst/>
              <a:ahLst/>
              <a:cxnLst/>
              <a:rect l="l" t="t" r="r" b="b"/>
              <a:pathLst>
                <a:path w="20701" h="167" extrusionOk="0">
                  <a:moveTo>
                    <a:pt x="10351" y="0"/>
                  </a:moveTo>
                  <a:cubicBezTo>
                    <a:pt x="4634" y="0"/>
                    <a:pt x="1" y="38"/>
                    <a:pt x="1" y="84"/>
                  </a:cubicBezTo>
                  <a:cubicBezTo>
                    <a:pt x="1" y="129"/>
                    <a:pt x="4636" y="167"/>
                    <a:pt x="10351" y="167"/>
                  </a:cubicBezTo>
                  <a:cubicBezTo>
                    <a:pt x="16066" y="167"/>
                    <a:pt x="20700" y="129"/>
                    <a:pt x="20700" y="84"/>
                  </a:cubicBezTo>
                  <a:cubicBezTo>
                    <a:pt x="20700" y="38"/>
                    <a:pt x="16068" y="0"/>
                    <a:pt x="10351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323;p34">
              <a:extLst>
                <a:ext uri="{FF2B5EF4-FFF2-40B4-BE49-F238E27FC236}">
                  <a16:creationId xmlns:a16="http://schemas.microsoft.com/office/drawing/2014/main" id="{DE5CFCF8-A7D9-4BA0-B50A-D69BE60C2D62}"/>
                </a:ext>
              </a:extLst>
            </p:cNvPr>
            <p:cNvSpPr/>
            <p:nvPr/>
          </p:nvSpPr>
          <p:spPr>
            <a:xfrm>
              <a:off x="9284800" y="3129075"/>
              <a:ext cx="637050" cy="4200"/>
            </a:xfrm>
            <a:custGeom>
              <a:avLst/>
              <a:gdLst/>
              <a:ahLst/>
              <a:cxnLst/>
              <a:rect l="l" t="t" r="r" b="b"/>
              <a:pathLst>
                <a:path w="25482" h="168" extrusionOk="0">
                  <a:moveTo>
                    <a:pt x="12742" y="1"/>
                  </a:moveTo>
                  <a:cubicBezTo>
                    <a:pt x="5705" y="1"/>
                    <a:pt x="1" y="38"/>
                    <a:pt x="1" y="84"/>
                  </a:cubicBezTo>
                  <a:cubicBezTo>
                    <a:pt x="1" y="130"/>
                    <a:pt x="5704" y="167"/>
                    <a:pt x="12742" y="167"/>
                  </a:cubicBezTo>
                  <a:cubicBezTo>
                    <a:pt x="19776" y="167"/>
                    <a:pt x="25481" y="130"/>
                    <a:pt x="25481" y="84"/>
                  </a:cubicBezTo>
                  <a:cubicBezTo>
                    <a:pt x="25481" y="38"/>
                    <a:pt x="19776" y="1"/>
                    <a:pt x="12742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324;p34">
              <a:extLst>
                <a:ext uri="{FF2B5EF4-FFF2-40B4-BE49-F238E27FC236}">
                  <a16:creationId xmlns:a16="http://schemas.microsoft.com/office/drawing/2014/main" id="{88E19280-2076-4E5C-8E9E-FA9D4059E71E}"/>
                </a:ext>
              </a:extLst>
            </p:cNvPr>
            <p:cNvSpPr/>
            <p:nvPr/>
          </p:nvSpPr>
          <p:spPr>
            <a:xfrm>
              <a:off x="9391225" y="3261225"/>
              <a:ext cx="556350" cy="4200"/>
            </a:xfrm>
            <a:custGeom>
              <a:avLst/>
              <a:gdLst/>
              <a:ahLst/>
              <a:cxnLst/>
              <a:rect l="l" t="t" r="r" b="b"/>
              <a:pathLst>
                <a:path w="22254" h="168" extrusionOk="0">
                  <a:moveTo>
                    <a:pt x="11128" y="1"/>
                  </a:moveTo>
                  <a:cubicBezTo>
                    <a:pt x="4981" y="1"/>
                    <a:pt x="1" y="39"/>
                    <a:pt x="1" y="84"/>
                  </a:cubicBezTo>
                  <a:cubicBezTo>
                    <a:pt x="1" y="131"/>
                    <a:pt x="4981" y="167"/>
                    <a:pt x="11128" y="167"/>
                  </a:cubicBezTo>
                  <a:cubicBezTo>
                    <a:pt x="17272" y="167"/>
                    <a:pt x="22254" y="131"/>
                    <a:pt x="22254" y="84"/>
                  </a:cubicBezTo>
                  <a:cubicBezTo>
                    <a:pt x="22254" y="39"/>
                    <a:pt x="17272" y="1"/>
                    <a:pt x="11128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325;p34">
              <a:extLst>
                <a:ext uri="{FF2B5EF4-FFF2-40B4-BE49-F238E27FC236}">
                  <a16:creationId xmlns:a16="http://schemas.microsoft.com/office/drawing/2014/main" id="{06D49DF2-550A-4F54-8C17-C2426581DB3B}"/>
                </a:ext>
              </a:extLst>
            </p:cNvPr>
            <p:cNvSpPr/>
            <p:nvPr/>
          </p:nvSpPr>
          <p:spPr>
            <a:xfrm>
              <a:off x="9389475" y="3429825"/>
              <a:ext cx="409675" cy="4175"/>
            </a:xfrm>
            <a:custGeom>
              <a:avLst/>
              <a:gdLst/>
              <a:ahLst/>
              <a:cxnLst/>
              <a:rect l="l" t="t" r="r" b="b"/>
              <a:pathLst>
                <a:path w="16387" h="167" extrusionOk="0">
                  <a:moveTo>
                    <a:pt x="8194" y="0"/>
                  </a:moveTo>
                  <a:cubicBezTo>
                    <a:pt x="3669" y="0"/>
                    <a:pt x="1" y="38"/>
                    <a:pt x="1" y="83"/>
                  </a:cubicBezTo>
                  <a:cubicBezTo>
                    <a:pt x="1" y="130"/>
                    <a:pt x="3671" y="167"/>
                    <a:pt x="8194" y="167"/>
                  </a:cubicBezTo>
                  <a:cubicBezTo>
                    <a:pt x="12719" y="167"/>
                    <a:pt x="16387" y="130"/>
                    <a:pt x="16387" y="83"/>
                  </a:cubicBezTo>
                  <a:cubicBezTo>
                    <a:pt x="16387" y="38"/>
                    <a:pt x="12720" y="0"/>
                    <a:pt x="8194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326;p34">
              <a:extLst>
                <a:ext uri="{FF2B5EF4-FFF2-40B4-BE49-F238E27FC236}">
                  <a16:creationId xmlns:a16="http://schemas.microsoft.com/office/drawing/2014/main" id="{01039542-D7FF-465C-B499-8499D2AC52AB}"/>
                </a:ext>
              </a:extLst>
            </p:cNvPr>
            <p:cNvSpPr/>
            <p:nvPr/>
          </p:nvSpPr>
          <p:spPr>
            <a:xfrm>
              <a:off x="8895150" y="3563975"/>
              <a:ext cx="724050" cy="308775"/>
            </a:xfrm>
            <a:custGeom>
              <a:avLst/>
              <a:gdLst/>
              <a:ahLst/>
              <a:cxnLst/>
              <a:rect l="l" t="t" r="r" b="b"/>
              <a:pathLst>
                <a:path w="28962" h="12351" extrusionOk="0">
                  <a:moveTo>
                    <a:pt x="28961" y="0"/>
                  </a:moveTo>
                  <a:lnTo>
                    <a:pt x="20182" y="273"/>
                  </a:lnTo>
                  <a:lnTo>
                    <a:pt x="6039" y="273"/>
                  </a:lnTo>
                  <a:cubicBezTo>
                    <a:pt x="2705" y="273"/>
                    <a:pt x="0" y="2977"/>
                    <a:pt x="0" y="6312"/>
                  </a:cubicBezTo>
                  <a:cubicBezTo>
                    <a:pt x="0" y="9646"/>
                    <a:pt x="2705" y="12351"/>
                    <a:pt x="6039" y="12351"/>
                  </a:cubicBezTo>
                  <a:lnTo>
                    <a:pt x="28961" y="12351"/>
                  </a:lnTo>
                  <a:lnTo>
                    <a:pt x="289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327;p34">
              <a:extLst>
                <a:ext uri="{FF2B5EF4-FFF2-40B4-BE49-F238E27FC236}">
                  <a16:creationId xmlns:a16="http://schemas.microsoft.com/office/drawing/2014/main" id="{97298A79-C109-4FC1-884E-BB47E5590962}"/>
                </a:ext>
              </a:extLst>
            </p:cNvPr>
            <p:cNvSpPr/>
            <p:nvPr/>
          </p:nvSpPr>
          <p:spPr>
            <a:xfrm>
              <a:off x="9392950" y="3563975"/>
              <a:ext cx="724025" cy="308775"/>
            </a:xfrm>
            <a:custGeom>
              <a:avLst/>
              <a:gdLst/>
              <a:ahLst/>
              <a:cxnLst/>
              <a:rect l="l" t="t" r="r" b="b"/>
              <a:pathLst>
                <a:path w="28961" h="12351" extrusionOk="0">
                  <a:moveTo>
                    <a:pt x="0" y="0"/>
                  </a:moveTo>
                  <a:lnTo>
                    <a:pt x="0" y="12351"/>
                  </a:lnTo>
                  <a:lnTo>
                    <a:pt x="22922" y="12351"/>
                  </a:lnTo>
                  <a:cubicBezTo>
                    <a:pt x="26257" y="12351"/>
                    <a:pt x="28960" y="9646"/>
                    <a:pt x="28960" y="6312"/>
                  </a:cubicBezTo>
                  <a:cubicBezTo>
                    <a:pt x="28960" y="2977"/>
                    <a:pt x="26257" y="273"/>
                    <a:pt x="22922" y="273"/>
                  </a:cubicBezTo>
                  <a:lnTo>
                    <a:pt x="8779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328;p34">
              <a:extLst>
                <a:ext uri="{FF2B5EF4-FFF2-40B4-BE49-F238E27FC236}">
                  <a16:creationId xmlns:a16="http://schemas.microsoft.com/office/drawing/2014/main" id="{0446185C-5B9E-4359-ABCE-7ECE330BA207}"/>
                </a:ext>
              </a:extLst>
            </p:cNvPr>
            <p:cNvSpPr/>
            <p:nvPr/>
          </p:nvSpPr>
          <p:spPr>
            <a:xfrm>
              <a:off x="9374450" y="3630875"/>
              <a:ext cx="598200" cy="241850"/>
            </a:xfrm>
            <a:custGeom>
              <a:avLst/>
              <a:gdLst/>
              <a:ahLst/>
              <a:cxnLst/>
              <a:rect l="l" t="t" r="r" b="b"/>
              <a:pathLst>
                <a:path w="23928" h="9674" extrusionOk="0">
                  <a:moveTo>
                    <a:pt x="23594" y="1"/>
                  </a:moveTo>
                  <a:lnTo>
                    <a:pt x="22638" y="15"/>
                  </a:lnTo>
                  <a:lnTo>
                    <a:pt x="19126" y="96"/>
                  </a:lnTo>
                  <a:lnTo>
                    <a:pt x="7536" y="429"/>
                  </a:lnTo>
                  <a:lnTo>
                    <a:pt x="73" y="668"/>
                  </a:lnTo>
                  <a:lnTo>
                    <a:pt x="1" y="670"/>
                  </a:lnTo>
                  <a:lnTo>
                    <a:pt x="1" y="741"/>
                  </a:lnTo>
                  <a:cubicBezTo>
                    <a:pt x="13" y="3393"/>
                    <a:pt x="24" y="5622"/>
                    <a:pt x="31" y="7204"/>
                  </a:cubicBezTo>
                  <a:cubicBezTo>
                    <a:pt x="40" y="7977"/>
                    <a:pt x="47" y="8592"/>
                    <a:pt x="52" y="9026"/>
                  </a:cubicBezTo>
                  <a:cubicBezTo>
                    <a:pt x="56" y="9228"/>
                    <a:pt x="61" y="9388"/>
                    <a:pt x="63" y="9508"/>
                  </a:cubicBezTo>
                  <a:cubicBezTo>
                    <a:pt x="67" y="9618"/>
                    <a:pt x="71" y="9674"/>
                    <a:pt x="75" y="9674"/>
                  </a:cubicBezTo>
                  <a:cubicBezTo>
                    <a:pt x="80" y="9674"/>
                    <a:pt x="83" y="9618"/>
                    <a:pt x="87" y="9508"/>
                  </a:cubicBezTo>
                  <a:cubicBezTo>
                    <a:pt x="90" y="9387"/>
                    <a:pt x="94" y="9228"/>
                    <a:pt x="99" y="9026"/>
                  </a:cubicBezTo>
                  <a:cubicBezTo>
                    <a:pt x="104" y="8592"/>
                    <a:pt x="111" y="7977"/>
                    <a:pt x="120" y="7204"/>
                  </a:cubicBezTo>
                  <a:cubicBezTo>
                    <a:pt x="126" y="5637"/>
                    <a:pt x="137" y="3434"/>
                    <a:pt x="149" y="814"/>
                  </a:cubicBezTo>
                  <a:lnTo>
                    <a:pt x="149" y="814"/>
                  </a:lnTo>
                  <a:lnTo>
                    <a:pt x="7540" y="596"/>
                  </a:lnTo>
                  <a:lnTo>
                    <a:pt x="19129" y="215"/>
                  </a:lnTo>
                  <a:lnTo>
                    <a:pt x="22640" y="80"/>
                  </a:lnTo>
                  <a:lnTo>
                    <a:pt x="23595" y="35"/>
                  </a:lnTo>
                  <a:lnTo>
                    <a:pt x="23843" y="20"/>
                  </a:lnTo>
                  <a:cubicBezTo>
                    <a:pt x="23899" y="14"/>
                    <a:pt x="23928" y="11"/>
                    <a:pt x="23928" y="7"/>
                  </a:cubicBezTo>
                  <a:cubicBezTo>
                    <a:pt x="23928" y="5"/>
                    <a:pt x="23899" y="3"/>
                    <a:pt x="2384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329;p34">
              <a:extLst>
                <a:ext uri="{FF2B5EF4-FFF2-40B4-BE49-F238E27FC236}">
                  <a16:creationId xmlns:a16="http://schemas.microsoft.com/office/drawing/2014/main" id="{D3DBCF82-73D8-48FE-8ECD-52B5F6941DA9}"/>
                </a:ext>
              </a:extLst>
            </p:cNvPr>
            <p:cNvSpPr/>
            <p:nvPr/>
          </p:nvSpPr>
          <p:spPr>
            <a:xfrm>
              <a:off x="8979725" y="3618175"/>
              <a:ext cx="548625" cy="28400"/>
            </a:xfrm>
            <a:custGeom>
              <a:avLst/>
              <a:gdLst/>
              <a:ahLst/>
              <a:cxnLst/>
              <a:rect l="l" t="t" r="r" b="b"/>
              <a:pathLst>
                <a:path w="21945" h="1136" extrusionOk="0">
                  <a:moveTo>
                    <a:pt x="160" y="1"/>
                  </a:moveTo>
                  <a:cubicBezTo>
                    <a:pt x="55" y="1"/>
                    <a:pt x="0" y="3"/>
                    <a:pt x="0" y="8"/>
                  </a:cubicBezTo>
                  <a:cubicBezTo>
                    <a:pt x="0" y="13"/>
                    <a:pt x="78" y="22"/>
                    <a:pt x="228" y="34"/>
                  </a:cubicBezTo>
                  <a:lnTo>
                    <a:pt x="883" y="78"/>
                  </a:lnTo>
                  <a:cubicBezTo>
                    <a:pt x="1453" y="112"/>
                    <a:pt x="2278" y="152"/>
                    <a:pt x="3297" y="187"/>
                  </a:cubicBezTo>
                  <a:cubicBezTo>
                    <a:pt x="5336" y="261"/>
                    <a:pt x="8155" y="311"/>
                    <a:pt x="11268" y="350"/>
                  </a:cubicBezTo>
                  <a:lnTo>
                    <a:pt x="17922" y="444"/>
                  </a:lnTo>
                  <a:cubicBezTo>
                    <a:pt x="19728" y="488"/>
                    <a:pt x="21113" y="522"/>
                    <a:pt x="21892" y="541"/>
                  </a:cubicBezTo>
                  <a:lnTo>
                    <a:pt x="21892" y="541"/>
                  </a:lnTo>
                  <a:cubicBezTo>
                    <a:pt x="21897" y="726"/>
                    <a:pt x="21901" y="870"/>
                    <a:pt x="21904" y="983"/>
                  </a:cubicBezTo>
                  <a:cubicBezTo>
                    <a:pt x="21909" y="1085"/>
                    <a:pt x="21913" y="1135"/>
                    <a:pt x="21918" y="1135"/>
                  </a:cubicBezTo>
                  <a:cubicBezTo>
                    <a:pt x="21922" y="1135"/>
                    <a:pt x="21927" y="1085"/>
                    <a:pt x="21932" y="983"/>
                  </a:cubicBezTo>
                  <a:cubicBezTo>
                    <a:pt x="21936" y="865"/>
                    <a:pt x="21939" y="713"/>
                    <a:pt x="21944" y="516"/>
                  </a:cubicBezTo>
                  <a:lnTo>
                    <a:pt x="21944" y="492"/>
                  </a:lnTo>
                  <a:lnTo>
                    <a:pt x="21919" y="490"/>
                  </a:lnTo>
                  <a:cubicBezTo>
                    <a:pt x="21202" y="442"/>
                    <a:pt x="19786" y="365"/>
                    <a:pt x="17925" y="311"/>
                  </a:cubicBezTo>
                  <a:cubicBezTo>
                    <a:pt x="16065" y="253"/>
                    <a:pt x="13762" y="214"/>
                    <a:pt x="11270" y="183"/>
                  </a:cubicBezTo>
                  <a:cubicBezTo>
                    <a:pt x="8157" y="146"/>
                    <a:pt x="5340" y="113"/>
                    <a:pt x="3301" y="69"/>
                  </a:cubicBezTo>
                  <a:lnTo>
                    <a:pt x="886" y="13"/>
                  </a:lnTo>
                  <a:lnTo>
                    <a:pt x="229" y="1"/>
                  </a:lnTo>
                  <a:cubicBezTo>
                    <a:pt x="204" y="1"/>
                    <a:pt x="181" y="1"/>
                    <a:pt x="16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330;p34">
              <a:extLst>
                <a:ext uri="{FF2B5EF4-FFF2-40B4-BE49-F238E27FC236}">
                  <a16:creationId xmlns:a16="http://schemas.microsoft.com/office/drawing/2014/main" id="{CF18DE0F-D521-49AF-9356-A957B04819EC}"/>
                </a:ext>
              </a:extLst>
            </p:cNvPr>
            <p:cNvSpPr/>
            <p:nvPr/>
          </p:nvSpPr>
          <p:spPr>
            <a:xfrm>
              <a:off x="9115625" y="3732975"/>
              <a:ext cx="260725" cy="123000"/>
            </a:xfrm>
            <a:custGeom>
              <a:avLst/>
              <a:gdLst/>
              <a:ahLst/>
              <a:cxnLst/>
              <a:rect l="l" t="t" r="r" b="b"/>
              <a:pathLst>
                <a:path w="10429" h="4920" extrusionOk="0">
                  <a:moveTo>
                    <a:pt x="2532" y="0"/>
                  </a:moveTo>
                  <a:cubicBezTo>
                    <a:pt x="1134" y="0"/>
                    <a:pt x="0" y="1102"/>
                    <a:pt x="0" y="2460"/>
                  </a:cubicBezTo>
                  <a:cubicBezTo>
                    <a:pt x="0" y="3819"/>
                    <a:pt x="1134" y="4920"/>
                    <a:pt x="2532" y="4920"/>
                  </a:cubicBezTo>
                  <a:lnTo>
                    <a:pt x="10428" y="4920"/>
                  </a:lnTo>
                  <a:lnTo>
                    <a:pt x="10428" y="344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331;p34">
              <a:extLst>
                <a:ext uri="{FF2B5EF4-FFF2-40B4-BE49-F238E27FC236}">
                  <a16:creationId xmlns:a16="http://schemas.microsoft.com/office/drawing/2014/main" id="{51859338-D921-4A27-9EFF-30B778D06051}"/>
                </a:ext>
              </a:extLst>
            </p:cNvPr>
            <p:cNvSpPr/>
            <p:nvPr/>
          </p:nvSpPr>
          <p:spPr>
            <a:xfrm>
              <a:off x="9169700" y="3735325"/>
              <a:ext cx="36925" cy="115900"/>
            </a:xfrm>
            <a:custGeom>
              <a:avLst/>
              <a:gdLst/>
              <a:ahLst/>
              <a:cxnLst/>
              <a:rect l="l" t="t" r="r" b="b"/>
              <a:pathLst>
                <a:path w="1477" h="4636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1" y="25"/>
                    <a:pt x="245" y="196"/>
                    <a:pt x="536" y="561"/>
                  </a:cubicBezTo>
                  <a:cubicBezTo>
                    <a:pt x="827" y="922"/>
                    <a:pt x="1150" y="1508"/>
                    <a:pt x="1228" y="2213"/>
                  </a:cubicBezTo>
                  <a:cubicBezTo>
                    <a:pt x="1305" y="2919"/>
                    <a:pt x="1119" y="3560"/>
                    <a:pt x="913" y="3975"/>
                  </a:cubicBezTo>
                  <a:cubicBezTo>
                    <a:pt x="709" y="4396"/>
                    <a:pt x="508" y="4616"/>
                    <a:pt x="530" y="4635"/>
                  </a:cubicBezTo>
                  <a:cubicBezTo>
                    <a:pt x="531" y="4635"/>
                    <a:pt x="531" y="4635"/>
                    <a:pt x="532" y="4635"/>
                  </a:cubicBezTo>
                  <a:cubicBezTo>
                    <a:pt x="555" y="4635"/>
                    <a:pt x="785" y="4440"/>
                    <a:pt x="1019" y="4030"/>
                  </a:cubicBezTo>
                  <a:cubicBezTo>
                    <a:pt x="1259" y="3613"/>
                    <a:pt x="1476" y="2942"/>
                    <a:pt x="1393" y="2195"/>
                  </a:cubicBezTo>
                  <a:cubicBezTo>
                    <a:pt x="1310" y="1448"/>
                    <a:pt x="951" y="839"/>
                    <a:pt x="626" y="486"/>
                  </a:cubicBezTo>
                  <a:cubicBezTo>
                    <a:pt x="314" y="141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332;p34">
              <a:extLst>
                <a:ext uri="{FF2B5EF4-FFF2-40B4-BE49-F238E27FC236}">
                  <a16:creationId xmlns:a16="http://schemas.microsoft.com/office/drawing/2014/main" id="{0CCD54CE-DC4E-46FB-8035-0A0370FA3FEE}"/>
                </a:ext>
              </a:extLst>
            </p:cNvPr>
            <p:cNvSpPr/>
            <p:nvPr/>
          </p:nvSpPr>
          <p:spPr>
            <a:xfrm>
              <a:off x="9244625" y="3769050"/>
              <a:ext cx="4200" cy="51450"/>
            </a:xfrm>
            <a:custGeom>
              <a:avLst/>
              <a:gdLst/>
              <a:ahLst/>
              <a:cxnLst/>
              <a:rect l="l" t="t" r="r" b="b"/>
              <a:pathLst>
                <a:path w="168" h="2058" extrusionOk="0">
                  <a:moveTo>
                    <a:pt x="84" y="1"/>
                  </a:moveTo>
                  <a:cubicBezTo>
                    <a:pt x="38" y="1"/>
                    <a:pt x="1" y="461"/>
                    <a:pt x="1" y="1029"/>
                  </a:cubicBezTo>
                  <a:cubicBezTo>
                    <a:pt x="1" y="1598"/>
                    <a:pt x="38" y="2058"/>
                    <a:pt x="84" y="2058"/>
                  </a:cubicBezTo>
                  <a:cubicBezTo>
                    <a:pt x="130" y="2058"/>
                    <a:pt x="167" y="1598"/>
                    <a:pt x="167" y="1029"/>
                  </a:cubicBezTo>
                  <a:cubicBezTo>
                    <a:pt x="167" y="461"/>
                    <a:pt x="130" y="1"/>
                    <a:pt x="84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333;p34">
              <a:extLst>
                <a:ext uri="{FF2B5EF4-FFF2-40B4-BE49-F238E27FC236}">
                  <a16:creationId xmlns:a16="http://schemas.microsoft.com/office/drawing/2014/main" id="{5CE9F2D1-671C-4342-94AC-690C1A66F7F0}"/>
                </a:ext>
              </a:extLst>
            </p:cNvPr>
            <p:cNvSpPr/>
            <p:nvPr/>
          </p:nvSpPr>
          <p:spPr>
            <a:xfrm>
              <a:off x="9266675" y="3766950"/>
              <a:ext cx="4200" cy="53550"/>
            </a:xfrm>
            <a:custGeom>
              <a:avLst/>
              <a:gdLst/>
              <a:ahLst/>
              <a:cxnLst/>
              <a:rect l="l" t="t" r="r" b="b"/>
              <a:pathLst>
                <a:path w="168" h="2142" extrusionOk="0">
                  <a:moveTo>
                    <a:pt x="84" y="0"/>
                  </a:moveTo>
                  <a:cubicBezTo>
                    <a:pt x="37" y="0"/>
                    <a:pt x="1" y="480"/>
                    <a:pt x="1" y="1071"/>
                  </a:cubicBezTo>
                  <a:cubicBezTo>
                    <a:pt x="1" y="1663"/>
                    <a:pt x="37" y="2142"/>
                    <a:pt x="84" y="2142"/>
                  </a:cubicBezTo>
                  <a:cubicBezTo>
                    <a:pt x="130" y="2142"/>
                    <a:pt x="167" y="1663"/>
                    <a:pt x="167" y="1071"/>
                  </a:cubicBezTo>
                  <a:cubicBezTo>
                    <a:pt x="167" y="479"/>
                    <a:pt x="130" y="0"/>
                    <a:pt x="84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334;p34">
              <a:extLst>
                <a:ext uri="{FF2B5EF4-FFF2-40B4-BE49-F238E27FC236}">
                  <a16:creationId xmlns:a16="http://schemas.microsoft.com/office/drawing/2014/main" id="{A84AB634-1E14-498C-89B3-73E763085ADD}"/>
                </a:ext>
              </a:extLst>
            </p:cNvPr>
            <p:cNvSpPr/>
            <p:nvPr/>
          </p:nvSpPr>
          <p:spPr>
            <a:xfrm>
              <a:off x="9292925" y="3766950"/>
              <a:ext cx="4175" cy="53550"/>
            </a:xfrm>
            <a:custGeom>
              <a:avLst/>
              <a:gdLst/>
              <a:ahLst/>
              <a:cxnLst/>
              <a:rect l="l" t="t" r="r" b="b"/>
              <a:pathLst>
                <a:path w="167" h="2142" extrusionOk="0">
                  <a:moveTo>
                    <a:pt x="83" y="0"/>
                  </a:moveTo>
                  <a:cubicBezTo>
                    <a:pt x="37" y="0"/>
                    <a:pt x="0" y="480"/>
                    <a:pt x="0" y="1071"/>
                  </a:cubicBezTo>
                  <a:cubicBezTo>
                    <a:pt x="0" y="1663"/>
                    <a:pt x="37" y="2142"/>
                    <a:pt x="83" y="2142"/>
                  </a:cubicBezTo>
                  <a:cubicBezTo>
                    <a:pt x="129" y="2142"/>
                    <a:pt x="167" y="1663"/>
                    <a:pt x="167" y="1071"/>
                  </a:cubicBezTo>
                  <a:cubicBezTo>
                    <a:pt x="167" y="479"/>
                    <a:pt x="129" y="0"/>
                    <a:pt x="83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335;p34">
              <a:extLst>
                <a:ext uri="{FF2B5EF4-FFF2-40B4-BE49-F238E27FC236}">
                  <a16:creationId xmlns:a16="http://schemas.microsoft.com/office/drawing/2014/main" id="{985FDF6E-4BA1-450F-BEFD-47996F1BFB22}"/>
                </a:ext>
              </a:extLst>
            </p:cNvPr>
            <p:cNvSpPr/>
            <p:nvPr/>
          </p:nvSpPr>
          <p:spPr>
            <a:xfrm>
              <a:off x="9307425" y="3734600"/>
              <a:ext cx="44025" cy="68050"/>
            </a:xfrm>
            <a:custGeom>
              <a:avLst/>
              <a:gdLst/>
              <a:ahLst/>
              <a:cxnLst/>
              <a:rect l="l" t="t" r="r" b="b"/>
              <a:pathLst>
                <a:path w="1761" h="2722" extrusionOk="0">
                  <a:moveTo>
                    <a:pt x="1406" y="165"/>
                  </a:moveTo>
                  <a:cubicBezTo>
                    <a:pt x="1411" y="165"/>
                    <a:pt x="1416" y="166"/>
                    <a:pt x="1421" y="166"/>
                  </a:cubicBezTo>
                  <a:cubicBezTo>
                    <a:pt x="1585" y="175"/>
                    <a:pt x="1609" y="394"/>
                    <a:pt x="1551" y="574"/>
                  </a:cubicBezTo>
                  <a:cubicBezTo>
                    <a:pt x="1496" y="758"/>
                    <a:pt x="1424" y="936"/>
                    <a:pt x="1335" y="1107"/>
                  </a:cubicBezTo>
                  <a:cubicBezTo>
                    <a:pt x="1184" y="1398"/>
                    <a:pt x="990" y="1665"/>
                    <a:pt x="762" y="1901"/>
                  </a:cubicBezTo>
                  <a:cubicBezTo>
                    <a:pt x="431" y="2233"/>
                    <a:pt x="150" y="2397"/>
                    <a:pt x="74" y="2457"/>
                  </a:cubicBezTo>
                  <a:lnTo>
                    <a:pt x="74" y="2457"/>
                  </a:lnTo>
                  <a:cubicBezTo>
                    <a:pt x="99" y="2301"/>
                    <a:pt x="142" y="2084"/>
                    <a:pt x="222" y="1825"/>
                  </a:cubicBezTo>
                  <a:cubicBezTo>
                    <a:pt x="320" y="1511"/>
                    <a:pt x="456" y="1211"/>
                    <a:pt x="630" y="931"/>
                  </a:cubicBezTo>
                  <a:cubicBezTo>
                    <a:pt x="732" y="767"/>
                    <a:pt x="846" y="610"/>
                    <a:pt x="972" y="464"/>
                  </a:cubicBezTo>
                  <a:cubicBezTo>
                    <a:pt x="1038" y="386"/>
                    <a:pt x="1102" y="313"/>
                    <a:pt x="1180" y="257"/>
                  </a:cubicBezTo>
                  <a:cubicBezTo>
                    <a:pt x="1251" y="206"/>
                    <a:pt x="1334" y="165"/>
                    <a:pt x="1406" y="165"/>
                  </a:cubicBezTo>
                  <a:close/>
                  <a:moveTo>
                    <a:pt x="1436" y="1"/>
                  </a:moveTo>
                  <a:cubicBezTo>
                    <a:pt x="1145" y="1"/>
                    <a:pt x="978" y="205"/>
                    <a:pt x="847" y="357"/>
                  </a:cubicBezTo>
                  <a:cubicBezTo>
                    <a:pt x="717" y="513"/>
                    <a:pt x="601" y="678"/>
                    <a:pt x="498" y="851"/>
                  </a:cubicBezTo>
                  <a:cubicBezTo>
                    <a:pt x="324" y="1146"/>
                    <a:pt x="193" y="1462"/>
                    <a:pt x="109" y="1793"/>
                  </a:cubicBezTo>
                  <a:cubicBezTo>
                    <a:pt x="50" y="2014"/>
                    <a:pt x="15" y="2242"/>
                    <a:pt x="7" y="2471"/>
                  </a:cubicBezTo>
                  <a:cubicBezTo>
                    <a:pt x="1" y="2632"/>
                    <a:pt x="13" y="2722"/>
                    <a:pt x="23" y="2722"/>
                  </a:cubicBezTo>
                  <a:cubicBezTo>
                    <a:pt x="23" y="2722"/>
                    <a:pt x="23" y="2722"/>
                    <a:pt x="23" y="2722"/>
                  </a:cubicBezTo>
                  <a:cubicBezTo>
                    <a:pt x="38" y="2722"/>
                    <a:pt x="46" y="2635"/>
                    <a:pt x="70" y="2482"/>
                  </a:cubicBezTo>
                  <a:lnTo>
                    <a:pt x="70" y="2482"/>
                  </a:lnTo>
                  <a:cubicBezTo>
                    <a:pt x="102" y="2476"/>
                    <a:pt x="178" y="2446"/>
                    <a:pt x="287" y="2386"/>
                  </a:cubicBezTo>
                  <a:cubicBezTo>
                    <a:pt x="488" y="2275"/>
                    <a:pt x="675" y="2141"/>
                    <a:pt x="844" y="1985"/>
                  </a:cubicBezTo>
                  <a:cubicBezTo>
                    <a:pt x="1095" y="1752"/>
                    <a:pt x="1307" y="1480"/>
                    <a:pt x="1470" y="1179"/>
                  </a:cubicBezTo>
                  <a:cubicBezTo>
                    <a:pt x="1568" y="1000"/>
                    <a:pt x="1648" y="813"/>
                    <a:pt x="1708" y="618"/>
                  </a:cubicBezTo>
                  <a:cubicBezTo>
                    <a:pt x="1737" y="512"/>
                    <a:pt x="1760" y="396"/>
                    <a:pt x="1732" y="267"/>
                  </a:cubicBezTo>
                  <a:cubicBezTo>
                    <a:pt x="1708" y="136"/>
                    <a:pt x="1585" y="8"/>
                    <a:pt x="1436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336;p34">
              <a:extLst>
                <a:ext uri="{FF2B5EF4-FFF2-40B4-BE49-F238E27FC236}">
                  <a16:creationId xmlns:a16="http://schemas.microsoft.com/office/drawing/2014/main" id="{585091A1-B759-4AE4-8C68-43126EC2BF29}"/>
                </a:ext>
              </a:extLst>
            </p:cNvPr>
            <p:cNvSpPr/>
            <p:nvPr/>
          </p:nvSpPr>
          <p:spPr>
            <a:xfrm>
              <a:off x="9306400" y="3793650"/>
              <a:ext cx="44950" cy="53400"/>
            </a:xfrm>
            <a:custGeom>
              <a:avLst/>
              <a:gdLst/>
              <a:ahLst/>
              <a:cxnLst/>
              <a:rect l="l" t="t" r="r" b="b"/>
              <a:pathLst>
                <a:path w="1798" h="2136" extrusionOk="0">
                  <a:moveTo>
                    <a:pt x="69" y="1"/>
                  </a:moveTo>
                  <a:cubicBezTo>
                    <a:pt x="29" y="1"/>
                    <a:pt x="8" y="5"/>
                    <a:pt x="8" y="10"/>
                  </a:cubicBezTo>
                  <a:cubicBezTo>
                    <a:pt x="1" y="41"/>
                    <a:pt x="323" y="60"/>
                    <a:pt x="739" y="318"/>
                  </a:cubicBezTo>
                  <a:cubicBezTo>
                    <a:pt x="979" y="469"/>
                    <a:pt x="1186" y="669"/>
                    <a:pt x="1345" y="905"/>
                  </a:cubicBezTo>
                  <a:cubicBezTo>
                    <a:pt x="1436" y="1043"/>
                    <a:pt x="1508" y="1191"/>
                    <a:pt x="1558" y="1349"/>
                  </a:cubicBezTo>
                  <a:cubicBezTo>
                    <a:pt x="1607" y="1508"/>
                    <a:pt x="1619" y="1686"/>
                    <a:pt x="1533" y="1820"/>
                  </a:cubicBezTo>
                  <a:cubicBezTo>
                    <a:pt x="1475" y="1917"/>
                    <a:pt x="1381" y="1971"/>
                    <a:pt x="1285" y="1971"/>
                  </a:cubicBezTo>
                  <a:cubicBezTo>
                    <a:pt x="1243" y="1971"/>
                    <a:pt x="1200" y="1961"/>
                    <a:pt x="1159" y="1939"/>
                  </a:cubicBezTo>
                  <a:cubicBezTo>
                    <a:pt x="1023" y="1870"/>
                    <a:pt x="918" y="1734"/>
                    <a:pt x="826" y="1602"/>
                  </a:cubicBezTo>
                  <a:cubicBezTo>
                    <a:pt x="661" y="1367"/>
                    <a:pt x="516" y="1116"/>
                    <a:pt x="395" y="854"/>
                  </a:cubicBezTo>
                  <a:cubicBezTo>
                    <a:pt x="190" y="409"/>
                    <a:pt x="117" y="108"/>
                    <a:pt x="91" y="108"/>
                  </a:cubicBezTo>
                  <a:cubicBezTo>
                    <a:pt x="90" y="108"/>
                    <a:pt x="90" y="108"/>
                    <a:pt x="90" y="109"/>
                  </a:cubicBezTo>
                  <a:cubicBezTo>
                    <a:pt x="71" y="111"/>
                    <a:pt x="102" y="426"/>
                    <a:pt x="286" y="900"/>
                  </a:cubicBezTo>
                  <a:cubicBezTo>
                    <a:pt x="395" y="1177"/>
                    <a:pt x="534" y="1441"/>
                    <a:pt x="699" y="1689"/>
                  </a:cubicBezTo>
                  <a:cubicBezTo>
                    <a:pt x="792" y="1827"/>
                    <a:pt x="899" y="1985"/>
                    <a:pt x="1087" y="2085"/>
                  </a:cubicBezTo>
                  <a:cubicBezTo>
                    <a:pt x="1150" y="2119"/>
                    <a:pt x="1219" y="2136"/>
                    <a:pt x="1289" y="2136"/>
                  </a:cubicBezTo>
                  <a:cubicBezTo>
                    <a:pt x="1331" y="2136"/>
                    <a:pt x="1373" y="2130"/>
                    <a:pt x="1413" y="2118"/>
                  </a:cubicBezTo>
                  <a:cubicBezTo>
                    <a:pt x="1527" y="2083"/>
                    <a:pt x="1616" y="2002"/>
                    <a:pt x="1674" y="1908"/>
                  </a:cubicBezTo>
                  <a:cubicBezTo>
                    <a:pt x="1798" y="1711"/>
                    <a:pt x="1771" y="1478"/>
                    <a:pt x="1713" y="1301"/>
                  </a:cubicBezTo>
                  <a:cubicBezTo>
                    <a:pt x="1657" y="1129"/>
                    <a:pt x="1575" y="966"/>
                    <a:pt x="1470" y="818"/>
                  </a:cubicBezTo>
                  <a:cubicBezTo>
                    <a:pt x="1295" y="569"/>
                    <a:pt x="1065" y="364"/>
                    <a:pt x="799" y="216"/>
                  </a:cubicBezTo>
                  <a:cubicBezTo>
                    <a:pt x="622" y="117"/>
                    <a:pt x="428" y="50"/>
                    <a:pt x="229" y="15"/>
                  </a:cubicBezTo>
                  <a:cubicBezTo>
                    <a:pt x="160" y="5"/>
                    <a:pt x="107" y="1"/>
                    <a:pt x="69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337;p34">
              <a:extLst>
                <a:ext uri="{FF2B5EF4-FFF2-40B4-BE49-F238E27FC236}">
                  <a16:creationId xmlns:a16="http://schemas.microsoft.com/office/drawing/2014/main" id="{DD9147BE-955E-49E1-8ECB-BD3F31997596}"/>
                </a:ext>
              </a:extLst>
            </p:cNvPr>
            <p:cNvSpPr/>
            <p:nvPr/>
          </p:nvSpPr>
          <p:spPr>
            <a:xfrm>
              <a:off x="9518875" y="2728550"/>
              <a:ext cx="162825" cy="248250"/>
            </a:xfrm>
            <a:custGeom>
              <a:avLst/>
              <a:gdLst/>
              <a:ahLst/>
              <a:cxnLst/>
              <a:rect l="l" t="t" r="r" b="b"/>
              <a:pathLst>
                <a:path w="6513" h="9930" extrusionOk="0">
                  <a:moveTo>
                    <a:pt x="6512" y="1"/>
                  </a:moveTo>
                  <a:lnTo>
                    <a:pt x="1" y="4322"/>
                  </a:lnTo>
                  <a:lnTo>
                    <a:pt x="1" y="9026"/>
                  </a:lnTo>
                  <a:cubicBezTo>
                    <a:pt x="1318" y="9605"/>
                    <a:pt x="2429" y="9929"/>
                    <a:pt x="3560" y="9929"/>
                  </a:cubicBezTo>
                  <a:cubicBezTo>
                    <a:pt x="4488" y="9929"/>
                    <a:pt x="5431" y="9711"/>
                    <a:pt x="6512" y="9235"/>
                  </a:cubicBezTo>
                  <a:lnTo>
                    <a:pt x="6512" y="1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338;p34">
              <a:extLst>
                <a:ext uri="{FF2B5EF4-FFF2-40B4-BE49-F238E27FC236}">
                  <a16:creationId xmlns:a16="http://schemas.microsoft.com/office/drawing/2014/main" id="{62EF8571-0B5E-4C03-8F5E-81933CAC378E}"/>
                </a:ext>
              </a:extLst>
            </p:cNvPr>
            <p:cNvSpPr/>
            <p:nvPr/>
          </p:nvSpPr>
          <p:spPr>
            <a:xfrm>
              <a:off x="9518875" y="2764000"/>
              <a:ext cx="147100" cy="142675"/>
            </a:xfrm>
            <a:custGeom>
              <a:avLst/>
              <a:gdLst/>
              <a:ahLst/>
              <a:cxnLst/>
              <a:rect l="l" t="t" r="r" b="b"/>
              <a:pathLst>
                <a:path w="5884" h="5707" extrusionOk="0">
                  <a:moveTo>
                    <a:pt x="5883" y="1"/>
                  </a:moveTo>
                  <a:lnTo>
                    <a:pt x="1" y="3216"/>
                  </a:lnTo>
                  <a:lnTo>
                    <a:pt x="1" y="5565"/>
                  </a:lnTo>
                  <a:cubicBezTo>
                    <a:pt x="1" y="5565"/>
                    <a:pt x="520" y="5706"/>
                    <a:pt x="1250" y="5706"/>
                  </a:cubicBezTo>
                  <a:cubicBezTo>
                    <a:pt x="2931" y="5706"/>
                    <a:pt x="5730" y="4956"/>
                    <a:pt x="5883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339;p34">
              <a:extLst>
                <a:ext uri="{FF2B5EF4-FFF2-40B4-BE49-F238E27FC236}">
                  <a16:creationId xmlns:a16="http://schemas.microsoft.com/office/drawing/2014/main" id="{97AF4F91-7324-4915-ABEF-D848510A2379}"/>
                </a:ext>
              </a:extLst>
            </p:cNvPr>
            <p:cNvSpPr/>
            <p:nvPr/>
          </p:nvSpPr>
          <p:spPr>
            <a:xfrm>
              <a:off x="9669825" y="2669050"/>
              <a:ext cx="55150" cy="68950"/>
            </a:xfrm>
            <a:custGeom>
              <a:avLst/>
              <a:gdLst/>
              <a:ahLst/>
              <a:cxnLst/>
              <a:rect l="l" t="t" r="r" b="b"/>
              <a:pathLst>
                <a:path w="2206" h="2758" extrusionOk="0">
                  <a:moveTo>
                    <a:pt x="1118" y="0"/>
                  </a:moveTo>
                  <a:cubicBezTo>
                    <a:pt x="1060" y="0"/>
                    <a:pt x="1003" y="4"/>
                    <a:pt x="946" y="12"/>
                  </a:cubicBezTo>
                  <a:cubicBezTo>
                    <a:pt x="695" y="45"/>
                    <a:pt x="457" y="142"/>
                    <a:pt x="223" y="236"/>
                  </a:cubicBezTo>
                  <a:lnTo>
                    <a:pt x="1" y="2610"/>
                  </a:lnTo>
                  <a:cubicBezTo>
                    <a:pt x="192" y="2710"/>
                    <a:pt x="405" y="2758"/>
                    <a:pt x="619" y="2758"/>
                  </a:cubicBezTo>
                  <a:cubicBezTo>
                    <a:pt x="987" y="2758"/>
                    <a:pt x="1359" y="2618"/>
                    <a:pt x="1627" y="2363"/>
                  </a:cubicBezTo>
                  <a:cubicBezTo>
                    <a:pt x="2051" y="1960"/>
                    <a:pt x="2205" y="1308"/>
                    <a:pt x="2045" y="745"/>
                  </a:cubicBezTo>
                  <a:cubicBezTo>
                    <a:pt x="1981" y="519"/>
                    <a:pt x="1863" y="300"/>
                    <a:pt x="1673" y="162"/>
                  </a:cubicBezTo>
                  <a:cubicBezTo>
                    <a:pt x="1514" y="48"/>
                    <a:pt x="1316" y="0"/>
                    <a:pt x="1118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340;p34">
              <a:extLst>
                <a:ext uri="{FF2B5EF4-FFF2-40B4-BE49-F238E27FC236}">
                  <a16:creationId xmlns:a16="http://schemas.microsoft.com/office/drawing/2014/main" id="{2AA5A087-D48E-400D-91B5-11BD3B79F147}"/>
                </a:ext>
              </a:extLst>
            </p:cNvPr>
            <p:cNvSpPr/>
            <p:nvPr/>
          </p:nvSpPr>
          <p:spPr>
            <a:xfrm>
              <a:off x="9684825" y="2678575"/>
              <a:ext cx="28575" cy="44500"/>
            </a:xfrm>
            <a:custGeom>
              <a:avLst/>
              <a:gdLst/>
              <a:ahLst/>
              <a:cxnLst/>
              <a:rect l="l" t="t" r="r" b="b"/>
              <a:pathLst>
                <a:path w="1143" h="1780" extrusionOk="0">
                  <a:moveTo>
                    <a:pt x="649" y="0"/>
                  </a:moveTo>
                  <a:cubicBezTo>
                    <a:pt x="638" y="0"/>
                    <a:pt x="626" y="4"/>
                    <a:pt x="616" y="14"/>
                  </a:cubicBezTo>
                  <a:lnTo>
                    <a:pt x="616" y="15"/>
                  </a:lnTo>
                  <a:cubicBezTo>
                    <a:pt x="407" y="218"/>
                    <a:pt x="239" y="436"/>
                    <a:pt x="81" y="674"/>
                  </a:cubicBezTo>
                  <a:lnTo>
                    <a:pt x="81" y="674"/>
                  </a:lnTo>
                  <a:cubicBezTo>
                    <a:pt x="60" y="699"/>
                    <a:pt x="42" y="728"/>
                    <a:pt x="25" y="759"/>
                  </a:cubicBezTo>
                  <a:cubicBezTo>
                    <a:pt x="0" y="798"/>
                    <a:pt x="36" y="841"/>
                    <a:pt x="74" y="841"/>
                  </a:cubicBezTo>
                  <a:cubicBezTo>
                    <a:pt x="86" y="841"/>
                    <a:pt x="99" y="836"/>
                    <a:pt x="109" y="825"/>
                  </a:cubicBezTo>
                  <a:cubicBezTo>
                    <a:pt x="199" y="729"/>
                    <a:pt x="307" y="687"/>
                    <a:pt x="411" y="687"/>
                  </a:cubicBezTo>
                  <a:cubicBezTo>
                    <a:pt x="640" y="687"/>
                    <a:pt x="844" y="893"/>
                    <a:pt x="766" y="1185"/>
                  </a:cubicBezTo>
                  <a:cubicBezTo>
                    <a:pt x="690" y="1468"/>
                    <a:pt x="454" y="1538"/>
                    <a:pt x="207" y="1634"/>
                  </a:cubicBezTo>
                  <a:cubicBezTo>
                    <a:pt x="151" y="1657"/>
                    <a:pt x="137" y="1748"/>
                    <a:pt x="207" y="1764"/>
                  </a:cubicBezTo>
                  <a:cubicBezTo>
                    <a:pt x="252" y="1775"/>
                    <a:pt x="297" y="1780"/>
                    <a:pt x="340" y="1780"/>
                  </a:cubicBezTo>
                  <a:cubicBezTo>
                    <a:pt x="775" y="1780"/>
                    <a:pt x="1142" y="1298"/>
                    <a:pt x="979" y="870"/>
                  </a:cubicBezTo>
                  <a:cubicBezTo>
                    <a:pt x="891" y="638"/>
                    <a:pt x="665" y="500"/>
                    <a:pt x="447" y="500"/>
                  </a:cubicBezTo>
                  <a:cubicBezTo>
                    <a:pt x="401" y="500"/>
                    <a:pt x="355" y="506"/>
                    <a:pt x="310" y="519"/>
                  </a:cubicBezTo>
                  <a:lnTo>
                    <a:pt x="310" y="519"/>
                  </a:lnTo>
                  <a:cubicBezTo>
                    <a:pt x="424" y="365"/>
                    <a:pt x="551" y="221"/>
                    <a:pt x="685" y="84"/>
                  </a:cubicBezTo>
                  <a:cubicBezTo>
                    <a:pt x="719" y="49"/>
                    <a:pt x="686" y="0"/>
                    <a:pt x="6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341;p34">
              <a:extLst>
                <a:ext uri="{FF2B5EF4-FFF2-40B4-BE49-F238E27FC236}">
                  <a16:creationId xmlns:a16="http://schemas.microsoft.com/office/drawing/2014/main" id="{4AB39C82-A49E-472B-B65D-85BA865A56F9}"/>
                </a:ext>
              </a:extLst>
            </p:cNvPr>
            <p:cNvSpPr/>
            <p:nvPr/>
          </p:nvSpPr>
          <p:spPr>
            <a:xfrm>
              <a:off x="9440325" y="2541950"/>
              <a:ext cx="267300" cy="310750"/>
            </a:xfrm>
            <a:custGeom>
              <a:avLst/>
              <a:gdLst/>
              <a:ahLst/>
              <a:cxnLst/>
              <a:rect l="l" t="t" r="r" b="b"/>
              <a:pathLst>
                <a:path w="10692" h="12430" extrusionOk="0">
                  <a:moveTo>
                    <a:pt x="5905" y="1"/>
                  </a:moveTo>
                  <a:cubicBezTo>
                    <a:pt x="4849" y="1"/>
                    <a:pt x="1882" y="422"/>
                    <a:pt x="1054" y="5030"/>
                  </a:cubicBezTo>
                  <a:cubicBezTo>
                    <a:pt x="0" y="10900"/>
                    <a:pt x="1818" y="12416"/>
                    <a:pt x="4176" y="12429"/>
                  </a:cubicBezTo>
                  <a:cubicBezTo>
                    <a:pt x="4192" y="12429"/>
                    <a:pt x="4208" y="12429"/>
                    <a:pt x="4224" y="12429"/>
                  </a:cubicBezTo>
                  <a:cubicBezTo>
                    <a:pt x="6989" y="12429"/>
                    <a:pt x="8649" y="11100"/>
                    <a:pt x="9198" y="8133"/>
                  </a:cubicBezTo>
                  <a:cubicBezTo>
                    <a:pt x="10023" y="3671"/>
                    <a:pt x="10691" y="294"/>
                    <a:pt x="6281" y="22"/>
                  </a:cubicBezTo>
                  <a:cubicBezTo>
                    <a:pt x="6281" y="22"/>
                    <a:pt x="6141" y="1"/>
                    <a:pt x="5905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342;p34">
              <a:extLst>
                <a:ext uri="{FF2B5EF4-FFF2-40B4-BE49-F238E27FC236}">
                  <a16:creationId xmlns:a16="http://schemas.microsoft.com/office/drawing/2014/main" id="{8ECDAC6B-C9D9-4699-876B-FF85B86164CA}"/>
                </a:ext>
              </a:extLst>
            </p:cNvPr>
            <p:cNvSpPr/>
            <p:nvPr/>
          </p:nvSpPr>
          <p:spPr>
            <a:xfrm>
              <a:off x="9539950" y="2634775"/>
              <a:ext cx="23875" cy="107800"/>
            </a:xfrm>
            <a:custGeom>
              <a:avLst/>
              <a:gdLst/>
              <a:ahLst/>
              <a:cxnLst/>
              <a:rect l="l" t="t" r="r" b="b"/>
              <a:pathLst>
                <a:path w="955" h="4312" extrusionOk="0">
                  <a:moveTo>
                    <a:pt x="312" y="0"/>
                  </a:moveTo>
                  <a:cubicBezTo>
                    <a:pt x="288" y="0"/>
                    <a:pt x="263" y="16"/>
                    <a:pt x="261" y="47"/>
                  </a:cubicBezTo>
                  <a:lnTo>
                    <a:pt x="260" y="47"/>
                  </a:lnTo>
                  <a:cubicBezTo>
                    <a:pt x="138" y="1196"/>
                    <a:pt x="1" y="2499"/>
                    <a:pt x="124" y="3651"/>
                  </a:cubicBezTo>
                  <a:cubicBezTo>
                    <a:pt x="163" y="4017"/>
                    <a:pt x="320" y="4311"/>
                    <a:pt x="656" y="4311"/>
                  </a:cubicBezTo>
                  <a:cubicBezTo>
                    <a:pt x="712" y="4311"/>
                    <a:pt x="772" y="4303"/>
                    <a:pt x="838" y="4286"/>
                  </a:cubicBezTo>
                  <a:cubicBezTo>
                    <a:pt x="954" y="4256"/>
                    <a:pt x="915" y="4095"/>
                    <a:pt x="809" y="4095"/>
                  </a:cubicBezTo>
                  <a:cubicBezTo>
                    <a:pt x="802" y="4095"/>
                    <a:pt x="794" y="4095"/>
                    <a:pt x="786" y="4097"/>
                  </a:cubicBezTo>
                  <a:cubicBezTo>
                    <a:pt x="759" y="4102"/>
                    <a:pt x="734" y="4105"/>
                    <a:pt x="710" y="4105"/>
                  </a:cubicBezTo>
                  <a:cubicBezTo>
                    <a:pt x="89" y="4105"/>
                    <a:pt x="319" y="2370"/>
                    <a:pt x="325" y="2059"/>
                  </a:cubicBezTo>
                  <a:cubicBezTo>
                    <a:pt x="340" y="1388"/>
                    <a:pt x="366" y="718"/>
                    <a:pt x="357" y="47"/>
                  </a:cubicBezTo>
                  <a:cubicBezTo>
                    <a:pt x="357" y="16"/>
                    <a:pt x="335" y="0"/>
                    <a:pt x="31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343;p34">
              <a:extLst>
                <a:ext uri="{FF2B5EF4-FFF2-40B4-BE49-F238E27FC236}">
                  <a16:creationId xmlns:a16="http://schemas.microsoft.com/office/drawing/2014/main" id="{0646875E-1B47-456C-9543-9616A5E15AA1}"/>
                </a:ext>
              </a:extLst>
            </p:cNvPr>
            <p:cNvSpPr/>
            <p:nvPr/>
          </p:nvSpPr>
          <p:spPr>
            <a:xfrm>
              <a:off x="9571725" y="2677825"/>
              <a:ext cx="22000" cy="18850"/>
            </a:xfrm>
            <a:custGeom>
              <a:avLst/>
              <a:gdLst/>
              <a:ahLst/>
              <a:cxnLst/>
              <a:rect l="l" t="t" r="r" b="b"/>
              <a:pathLst>
                <a:path w="880" h="754" extrusionOk="0">
                  <a:moveTo>
                    <a:pt x="503" y="1"/>
                  </a:moveTo>
                  <a:cubicBezTo>
                    <a:pt x="168" y="1"/>
                    <a:pt x="0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344;p34">
              <a:extLst>
                <a:ext uri="{FF2B5EF4-FFF2-40B4-BE49-F238E27FC236}">
                  <a16:creationId xmlns:a16="http://schemas.microsoft.com/office/drawing/2014/main" id="{655266BA-8ABA-4ABB-8026-E402D094D5B9}"/>
                </a:ext>
              </a:extLst>
            </p:cNvPr>
            <p:cNvSpPr/>
            <p:nvPr/>
          </p:nvSpPr>
          <p:spPr>
            <a:xfrm>
              <a:off x="9500225" y="2677825"/>
              <a:ext cx="22025" cy="18850"/>
            </a:xfrm>
            <a:custGeom>
              <a:avLst/>
              <a:gdLst/>
              <a:ahLst/>
              <a:cxnLst/>
              <a:rect l="l" t="t" r="r" b="b"/>
              <a:pathLst>
                <a:path w="881" h="754" extrusionOk="0">
                  <a:moveTo>
                    <a:pt x="504" y="1"/>
                  </a:moveTo>
                  <a:cubicBezTo>
                    <a:pt x="168" y="1"/>
                    <a:pt x="1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345;p34">
              <a:extLst>
                <a:ext uri="{FF2B5EF4-FFF2-40B4-BE49-F238E27FC236}">
                  <a16:creationId xmlns:a16="http://schemas.microsoft.com/office/drawing/2014/main" id="{F593FA8E-F4A0-4E08-BB2A-531607DDD7A3}"/>
                </a:ext>
              </a:extLst>
            </p:cNvPr>
            <p:cNvSpPr/>
            <p:nvPr/>
          </p:nvSpPr>
          <p:spPr>
            <a:xfrm>
              <a:off x="9492850" y="2642625"/>
              <a:ext cx="40850" cy="12025"/>
            </a:xfrm>
            <a:custGeom>
              <a:avLst/>
              <a:gdLst/>
              <a:ahLst/>
              <a:cxnLst/>
              <a:rect l="l" t="t" r="r" b="b"/>
              <a:pathLst>
                <a:path w="1634" h="481" extrusionOk="0">
                  <a:moveTo>
                    <a:pt x="888" y="1"/>
                  </a:moveTo>
                  <a:cubicBezTo>
                    <a:pt x="544" y="1"/>
                    <a:pt x="194" y="121"/>
                    <a:pt x="27" y="378"/>
                  </a:cubicBezTo>
                  <a:cubicBezTo>
                    <a:pt x="0" y="419"/>
                    <a:pt x="37" y="481"/>
                    <a:pt x="84" y="481"/>
                  </a:cubicBezTo>
                  <a:cubicBezTo>
                    <a:pt x="90" y="481"/>
                    <a:pt x="97" y="480"/>
                    <a:pt x="103" y="477"/>
                  </a:cubicBezTo>
                  <a:cubicBezTo>
                    <a:pt x="326" y="391"/>
                    <a:pt x="508" y="264"/>
                    <a:pt x="752" y="233"/>
                  </a:cubicBezTo>
                  <a:cubicBezTo>
                    <a:pt x="796" y="227"/>
                    <a:pt x="838" y="225"/>
                    <a:pt x="879" y="225"/>
                  </a:cubicBezTo>
                  <a:cubicBezTo>
                    <a:pt x="1092" y="225"/>
                    <a:pt x="1279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2"/>
                    <a:pt x="1561" y="188"/>
                  </a:cubicBezTo>
                  <a:cubicBezTo>
                    <a:pt x="1390" y="66"/>
                    <a:pt x="1141" y="1"/>
                    <a:pt x="888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346;p34">
              <a:extLst>
                <a:ext uri="{FF2B5EF4-FFF2-40B4-BE49-F238E27FC236}">
                  <a16:creationId xmlns:a16="http://schemas.microsoft.com/office/drawing/2014/main" id="{03EA48B4-B9FD-471E-A699-0166A7F3584B}"/>
                </a:ext>
              </a:extLst>
            </p:cNvPr>
            <p:cNvSpPr/>
            <p:nvPr/>
          </p:nvSpPr>
          <p:spPr>
            <a:xfrm>
              <a:off x="9573550" y="2639700"/>
              <a:ext cx="40875" cy="12025"/>
            </a:xfrm>
            <a:custGeom>
              <a:avLst/>
              <a:gdLst/>
              <a:ahLst/>
              <a:cxnLst/>
              <a:rect l="l" t="t" r="r" b="b"/>
              <a:pathLst>
                <a:path w="1635" h="481" extrusionOk="0">
                  <a:moveTo>
                    <a:pt x="887" y="1"/>
                  </a:moveTo>
                  <a:cubicBezTo>
                    <a:pt x="543" y="1"/>
                    <a:pt x="193" y="120"/>
                    <a:pt x="27" y="377"/>
                  </a:cubicBezTo>
                  <a:cubicBezTo>
                    <a:pt x="1" y="418"/>
                    <a:pt x="37" y="480"/>
                    <a:pt x="83" y="480"/>
                  </a:cubicBezTo>
                  <a:cubicBezTo>
                    <a:pt x="90" y="480"/>
                    <a:pt x="97" y="479"/>
                    <a:pt x="104" y="476"/>
                  </a:cubicBezTo>
                  <a:cubicBezTo>
                    <a:pt x="326" y="392"/>
                    <a:pt x="507" y="263"/>
                    <a:pt x="751" y="233"/>
                  </a:cubicBezTo>
                  <a:cubicBezTo>
                    <a:pt x="796" y="228"/>
                    <a:pt x="839" y="225"/>
                    <a:pt x="882" y="225"/>
                  </a:cubicBezTo>
                  <a:cubicBezTo>
                    <a:pt x="1094" y="225"/>
                    <a:pt x="1280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1"/>
                    <a:pt x="1561" y="189"/>
                  </a:cubicBezTo>
                  <a:cubicBezTo>
                    <a:pt x="1390" y="66"/>
                    <a:pt x="1140" y="1"/>
                    <a:pt x="887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347;p34">
              <a:extLst>
                <a:ext uri="{FF2B5EF4-FFF2-40B4-BE49-F238E27FC236}">
                  <a16:creationId xmlns:a16="http://schemas.microsoft.com/office/drawing/2014/main" id="{841D1BC7-DEC2-47BE-8F7C-BADD29A79370}"/>
                </a:ext>
              </a:extLst>
            </p:cNvPr>
            <p:cNvSpPr/>
            <p:nvPr/>
          </p:nvSpPr>
          <p:spPr>
            <a:xfrm>
              <a:off x="9680950" y="2681125"/>
              <a:ext cx="32675" cy="38475"/>
            </a:xfrm>
            <a:custGeom>
              <a:avLst/>
              <a:gdLst/>
              <a:ahLst/>
              <a:cxnLst/>
              <a:rect l="l" t="t" r="r" b="b"/>
              <a:pathLst>
                <a:path w="1307" h="1539" extrusionOk="0">
                  <a:moveTo>
                    <a:pt x="852" y="1"/>
                  </a:moveTo>
                  <a:cubicBezTo>
                    <a:pt x="778" y="1"/>
                    <a:pt x="706" y="22"/>
                    <a:pt x="649" y="68"/>
                  </a:cubicBezTo>
                  <a:lnTo>
                    <a:pt x="811" y="20"/>
                  </a:lnTo>
                  <a:lnTo>
                    <a:pt x="811" y="20"/>
                  </a:lnTo>
                  <a:cubicBezTo>
                    <a:pt x="560" y="106"/>
                    <a:pt x="324" y="257"/>
                    <a:pt x="181" y="481"/>
                  </a:cubicBezTo>
                  <a:cubicBezTo>
                    <a:pt x="38" y="703"/>
                    <a:pt x="0" y="1003"/>
                    <a:pt x="127" y="1236"/>
                  </a:cubicBezTo>
                  <a:cubicBezTo>
                    <a:pt x="224" y="1416"/>
                    <a:pt x="428" y="1538"/>
                    <a:pt x="629" y="1538"/>
                  </a:cubicBezTo>
                  <a:cubicBezTo>
                    <a:pt x="687" y="1538"/>
                    <a:pt x="745" y="1528"/>
                    <a:pt x="801" y="1506"/>
                  </a:cubicBezTo>
                  <a:cubicBezTo>
                    <a:pt x="1017" y="1418"/>
                    <a:pt x="1138" y="1188"/>
                    <a:pt x="1215" y="967"/>
                  </a:cubicBezTo>
                  <a:cubicBezTo>
                    <a:pt x="1266" y="816"/>
                    <a:pt x="1306" y="657"/>
                    <a:pt x="1296" y="497"/>
                  </a:cubicBezTo>
                  <a:cubicBezTo>
                    <a:pt x="1286" y="339"/>
                    <a:pt x="1220" y="176"/>
                    <a:pt x="1093" y="81"/>
                  </a:cubicBezTo>
                  <a:cubicBezTo>
                    <a:pt x="1024" y="29"/>
                    <a:pt x="937" y="1"/>
                    <a:pt x="852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348;p34">
              <a:extLst>
                <a:ext uri="{FF2B5EF4-FFF2-40B4-BE49-F238E27FC236}">
                  <a16:creationId xmlns:a16="http://schemas.microsoft.com/office/drawing/2014/main" id="{05B4EE8E-DBA0-42EB-9A8D-859091662DE6}"/>
                </a:ext>
              </a:extLst>
            </p:cNvPr>
            <p:cNvSpPr/>
            <p:nvPr/>
          </p:nvSpPr>
          <p:spPr>
            <a:xfrm>
              <a:off x="9483875" y="2535800"/>
              <a:ext cx="213650" cy="138725"/>
            </a:xfrm>
            <a:custGeom>
              <a:avLst/>
              <a:gdLst/>
              <a:ahLst/>
              <a:cxnLst/>
              <a:rect l="l" t="t" r="r" b="b"/>
              <a:pathLst>
                <a:path w="8546" h="5549" extrusionOk="0">
                  <a:moveTo>
                    <a:pt x="4339" y="1"/>
                  </a:moveTo>
                  <a:cubicBezTo>
                    <a:pt x="3644" y="1"/>
                    <a:pt x="2947" y="88"/>
                    <a:pt x="2306" y="350"/>
                  </a:cubicBezTo>
                  <a:cubicBezTo>
                    <a:pt x="1208" y="796"/>
                    <a:pt x="334" y="1764"/>
                    <a:pt x="0" y="2902"/>
                  </a:cubicBezTo>
                  <a:lnTo>
                    <a:pt x="14" y="2865"/>
                  </a:lnTo>
                  <a:cubicBezTo>
                    <a:pt x="398" y="3311"/>
                    <a:pt x="990" y="3514"/>
                    <a:pt x="1585" y="3514"/>
                  </a:cubicBezTo>
                  <a:cubicBezTo>
                    <a:pt x="1798" y="3514"/>
                    <a:pt x="2012" y="3488"/>
                    <a:pt x="2217" y="3437"/>
                  </a:cubicBezTo>
                  <a:cubicBezTo>
                    <a:pt x="2992" y="3245"/>
                    <a:pt x="3661" y="2761"/>
                    <a:pt x="4269" y="2246"/>
                  </a:cubicBezTo>
                  <a:cubicBezTo>
                    <a:pt x="4284" y="2865"/>
                    <a:pt x="4890" y="3357"/>
                    <a:pt x="5508" y="3402"/>
                  </a:cubicBezTo>
                  <a:cubicBezTo>
                    <a:pt x="5546" y="3405"/>
                    <a:pt x="5585" y="3406"/>
                    <a:pt x="5623" y="3406"/>
                  </a:cubicBezTo>
                  <a:cubicBezTo>
                    <a:pt x="6200" y="3406"/>
                    <a:pt x="6750" y="3107"/>
                    <a:pt x="7185" y="2722"/>
                  </a:cubicBezTo>
                  <a:cubicBezTo>
                    <a:pt x="7250" y="3550"/>
                    <a:pt x="7375" y="4371"/>
                    <a:pt x="7556" y="5181"/>
                  </a:cubicBezTo>
                  <a:cubicBezTo>
                    <a:pt x="7590" y="5332"/>
                    <a:pt x="7649" y="5509"/>
                    <a:pt x="7799" y="5548"/>
                  </a:cubicBezTo>
                  <a:lnTo>
                    <a:pt x="8384" y="5342"/>
                  </a:lnTo>
                  <a:cubicBezTo>
                    <a:pt x="8545" y="4490"/>
                    <a:pt x="8418" y="3351"/>
                    <a:pt x="8199" y="2511"/>
                  </a:cubicBezTo>
                  <a:cubicBezTo>
                    <a:pt x="7980" y="1672"/>
                    <a:pt x="7469" y="884"/>
                    <a:pt x="6712" y="461"/>
                  </a:cubicBezTo>
                  <a:cubicBezTo>
                    <a:pt x="6145" y="146"/>
                    <a:pt x="5484" y="49"/>
                    <a:pt x="4837" y="15"/>
                  </a:cubicBezTo>
                  <a:cubicBezTo>
                    <a:pt x="4672" y="6"/>
                    <a:pt x="4506" y="1"/>
                    <a:pt x="4339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349;p34">
              <a:extLst>
                <a:ext uri="{FF2B5EF4-FFF2-40B4-BE49-F238E27FC236}">
                  <a16:creationId xmlns:a16="http://schemas.microsoft.com/office/drawing/2014/main" id="{0FF363E9-7BEA-442E-8811-853BE53D2F6B}"/>
                </a:ext>
              </a:extLst>
            </p:cNvPr>
            <p:cNvSpPr/>
            <p:nvPr/>
          </p:nvSpPr>
          <p:spPr>
            <a:xfrm>
              <a:off x="9545475" y="2735575"/>
              <a:ext cx="39650" cy="25300"/>
            </a:xfrm>
            <a:custGeom>
              <a:avLst/>
              <a:gdLst/>
              <a:ahLst/>
              <a:cxnLst/>
              <a:rect l="l" t="t" r="r" b="b"/>
              <a:pathLst>
                <a:path w="1586" h="1012" extrusionOk="0">
                  <a:moveTo>
                    <a:pt x="1489" y="0"/>
                  </a:moveTo>
                  <a:cubicBezTo>
                    <a:pt x="1450" y="0"/>
                    <a:pt x="1412" y="20"/>
                    <a:pt x="1401" y="64"/>
                  </a:cubicBezTo>
                  <a:cubicBezTo>
                    <a:pt x="1286" y="555"/>
                    <a:pt x="925" y="864"/>
                    <a:pt x="472" y="864"/>
                  </a:cubicBezTo>
                  <a:cubicBezTo>
                    <a:pt x="353" y="864"/>
                    <a:pt x="227" y="843"/>
                    <a:pt x="99" y="798"/>
                  </a:cubicBezTo>
                  <a:cubicBezTo>
                    <a:pt x="93" y="796"/>
                    <a:pt x="87" y="795"/>
                    <a:pt x="82" y="795"/>
                  </a:cubicBezTo>
                  <a:cubicBezTo>
                    <a:pt x="30" y="795"/>
                    <a:pt x="1" y="878"/>
                    <a:pt x="54" y="904"/>
                  </a:cubicBezTo>
                  <a:cubicBezTo>
                    <a:pt x="208" y="977"/>
                    <a:pt x="369" y="1012"/>
                    <a:pt x="526" y="1012"/>
                  </a:cubicBezTo>
                  <a:cubicBezTo>
                    <a:pt x="1038" y="1012"/>
                    <a:pt x="1510" y="648"/>
                    <a:pt x="1579" y="87"/>
                  </a:cubicBezTo>
                  <a:cubicBezTo>
                    <a:pt x="1586" y="31"/>
                    <a:pt x="1538" y="0"/>
                    <a:pt x="148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350;p34">
              <a:extLst>
                <a:ext uri="{FF2B5EF4-FFF2-40B4-BE49-F238E27FC236}">
                  <a16:creationId xmlns:a16="http://schemas.microsoft.com/office/drawing/2014/main" id="{EA6B5D83-5925-4534-ADFD-015D5FFBA093}"/>
                </a:ext>
              </a:extLst>
            </p:cNvPr>
            <p:cNvSpPr/>
            <p:nvPr/>
          </p:nvSpPr>
          <p:spPr>
            <a:xfrm>
              <a:off x="9461425" y="3426175"/>
              <a:ext cx="148125" cy="166850"/>
            </a:xfrm>
            <a:custGeom>
              <a:avLst/>
              <a:gdLst/>
              <a:ahLst/>
              <a:cxnLst/>
              <a:rect l="l" t="t" r="r" b="b"/>
              <a:pathLst>
                <a:path w="5925" h="6674" extrusionOk="0">
                  <a:moveTo>
                    <a:pt x="4875" y="1"/>
                  </a:moveTo>
                  <a:cubicBezTo>
                    <a:pt x="4875" y="1"/>
                    <a:pt x="0" y="634"/>
                    <a:pt x="564" y="6323"/>
                  </a:cubicBezTo>
                  <a:cubicBezTo>
                    <a:pt x="564" y="6323"/>
                    <a:pt x="878" y="6674"/>
                    <a:pt x="1170" y="6674"/>
                  </a:cubicBezTo>
                  <a:cubicBezTo>
                    <a:pt x="1316" y="6674"/>
                    <a:pt x="1457" y="6586"/>
                    <a:pt x="1550" y="6323"/>
                  </a:cubicBezTo>
                  <a:cubicBezTo>
                    <a:pt x="1550" y="6323"/>
                    <a:pt x="1729" y="6669"/>
                    <a:pt x="2028" y="6669"/>
                  </a:cubicBezTo>
                  <a:cubicBezTo>
                    <a:pt x="2211" y="6669"/>
                    <a:pt x="2439" y="6540"/>
                    <a:pt x="2698" y="6124"/>
                  </a:cubicBezTo>
                  <a:lnTo>
                    <a:pt x="5925" y="5512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351;p34">
              <a:extLst>
                <a:ext uri="{FF2B5EF4-FFF2-40B4-BE49-F238E27FC236}">
                  <a16:creationId xmlns:a16="http://schemas.microsoft.com/office/drawing/2014/main" id="{DB99E132-7DD6-4572-9554-3F5EC1F7942F}"/>
                </a:ext>
              </a:extLst>
            </p:cNvPr>
            <p:cNvSpPr/>
            <p:nvPr/>
          </p:nvSpPr>
          <p:spPr>
            <a:xfrm>
              <a:off x="9489050" y="3477100"/>
              <a:ext cx="67425" cy="109450"/>
            </a:xfrm>
            <a:custGeom>
              <a:avLst/>
              <a:gdLst/>
              <a:ahLst/>
              <a:cxnLst/>
              <a:rect l="l" t="t" r="r" b="b"/>
              <a:pathLst>
                <a:path w="2697" h="4378" extrusionOk="0">
                  <a:moveTo>
                    <a:pt x="2581" y="1"/>
                  </a:moveTo>
                  <a:cubicBezTo>
                    <a:pt x="2569" y="1"/>
                    <a:pt x="2557" y="3"/>
                    <a:pt x="2544" y="9"/>
                  </a:cubicBezTo>
                  <a:cubicBezTo>
                    <a:pt x="994" y="750"/>
                    <a:pt x="0" y="2633"/>
                    <a:pt x="419" y="4328"/>
                  </a:cubicBezTo>
                  <a:cubicBezTo>
                    <a:pt x="427" y="4362"/>
                    <a:pt x="456" y="4378"/>
                    <a:pt x="485" y="4378"/>
                  </a:cubicBezTo>
                  <a:cubicBezTo>
                    <a:pt x="521" y="4378"/>
                    <a:pt x="557" y="4353"/>
                    <a:pt x="555" y="4309"/>
                  </a:cubicBezTo>
                  <a:cubicBezTo>
                    <a:pt x="469" y="2468"/>
                    <a:pt x="1036" y="1136"/>
                    <a:pt x="2623" y="145"/>
                  </a:cubicBezTo>
                  <a:cubicBezTo>
                    <a:pt x="2697" y="98"/>
                    <a:pt x="2652" y="1"/>
                    <a:pt x="25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352;p34">
              <a:extLst>
                <a:ext uri="{FF2B5EF4-FFF2-40B4-BE49-F238E27FC236}">
                  <a16:creationId xmlns:a16="http://schemas.microsoft.com/office/drawing/2014/main" id="{FB3A0F61-9B23-4BAA-BE91-C5F0C8331C89}"/>
                </a:ext>
              </a:extLst>
            </p:cNvPr>
            <p:cNvSpPr/>
            <p:nvPr/>
          </p:nvSpPr>
          <p:spPr>
            <a:xfrm>
              <a:off x="9526300" y="3506175"/>
              <a:ext cx="51150" cy="73625"/>
            </a:xfrm>
            <a:custGeom>
              <a:avLst/>
              <a:gdLst/>
              <a:ahLst/>
              <a:cxnLst/>
              <a:rect l="l" t="t" r="r" b="b"/>
              <a:pathLst>
                <a:path w="2046" h="2945" extrusionOk="0">
                  <a:moveTo>
                    <a:pt x="1906" y="0"/>
                  </a:moveTo>
                  <a:cubicBezTo>
                    <a:pt x="1884" y="0"/>
                    <a:pt x="1861" y="8"/>
                    <a:pt x="1841" y="25"/>
                  </a:cubicBezTo>
                  <a:cubicBezTo>
                    <a:pt x="1024" y="686"/>
                    <a:pt x="167" y="1818"/>
                    <a:pt x="6" y="2880"/>
                  </a:cubicBezTo>
                  <a:cubicBezTo>
                    <a:pt x="1" y="2915"/>
                    <a:pt x="30" y="2945"/>
                    <a:pt x="60" y="2945"/>
                  </a:cubicBezTo>
                  <a:cubicBezTo>
                    <a:pt x="74" y="2945"/>
                    <a:pt x="89" y="2937"/>
                    <a:pt x="99" y="2919"/>
                  </a:cubicBezTo>
                  <a:lnTo>
                    <a:pt x="99" y="2920"/>
                  </a:lnTo>
                  <a:cubicBezTo>
                    <a:pt x="366" y="2454"/>
                    <a:pt x="546" y="1952"/>
                    <a:pt x="838" y="1498"/>
                  </a:cubicBezTo>
                  <a:cubicBezTo>
                    <a:pt x="1161" y="998"/>
                    <a:pt x="1560" y="582"/>
                    <a:pt x="1976" y="160"/>
                  </a:cubicBezTo>
                  <a:cubicBezTo>
                    <a:pt x="2045" y="90"/>
                    <a:pt x="1982" y="0"/>
                    <a:pt x="190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353;p34">
              <a:extLst>
                <a:ext uri="{FF2B5EF4-FFF2-40B4-BE49-F238E27FC236}">
                  <a16:creationId xmlns:a16="http://schemas.microsoft.com/office/drawing/2014/main" id="{9FE72DD2-B4AA-4EDE-92C7-01E5F3432CCF}"/>
                </a:ext>
              </a:extLst>
            </p:cNvPr>
            <p:cNvSpPr/>
            <p:nvPr/>
          </p:nvSpPr>
          <p:spPr>
            <a:xfrm>
              <a:off x="9583300" y="3286950"/>
              <a:ext cx="382125" cy="297325"/>
            </a:xfrm>
            <a:custGeom>
              <a:avLst/>
              <a:gdLst/>
              <a:ahLst/>
              <a:cxnLst/>
              <a:rect l="l" t="t" r="r" b="b"/>
              <a:pathLst>
                <a:path w="15285" h="11893" extrusionOk="0">
                  <a:moveTo>
                    <a:pt x="10758" y="0"/>
                  </a:moveTo>
                  <a:cubicBezTo>
                    <a:pt x="9057" y="0"/>
                    <a:pt x="7724" y="346"/>
                    <a:pt x="7724" y="346"/>
                  </a:cubicBezTo>
                  <a:lnTo>
                    <a:pt x="7805" y="4211"/>
                  </a:lnTo>
                  <a:lnTo>
                    <a:pt x="0" y="5571"/>
                  </a:lnTo>
                  <a:lnTo>
                    <a:pt x="800" y="11312"/>
                  </a:lnTo>
                  <a:cubicBezTo>
                    <a:pt x="800" y="11312"/>
                    <a:pt x="3726" y="11893"/>
                    <a:pt x="6841" y="11893"/>
                  </a:cubicBezTo>
                  <a:cubicBezTo>
                    <a:pt x="8418" y="11893"/>
                    <a:pt x="10044" y="11744"/>
                    <a:pt x="11362" y="11296"/>
                  </a:cubicBezTo>
                  <a:cubicBezTo>
                    <a:pt x="15285" y="9961"/>
                    <a:pt x="14452" y="703"/>
                    <a:pt x="14452" y="703"/>
                  </a:cubicBezTo>
                  <a:cubicBezTo>
                    <a:pt x="13254" y="161"/>
                    <a:pt x="11920" y="0"/>
                    <a:pt x="10758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354;p34">
              <a:extLst>
                <a:ext uri="{FF2B5EF4-FFF2-40B4-BE49-F238E27FC236}">
                  <a16:creationId xmlns:a16="http://schemas.microsoft.com/office/drawing/2014/main" id="{C841C1AF-F273-4FA1-8223-C177C330F5A2}"/>
                </a:ext>
              </a:extLst>
            </p:cNvPr>
            <p:cNvSpPr/>
            <p:nvPr/>
          </p:nvSpPr>
          <p:spPr>
            <a:xfrm>
              <a:off x="9775175" y="3389225"/>
              <a:ext cx="48600" cy="31225"/>
            </a:xfrm>
            <a:custGeom>
              <a:avLst/>
              <a:gdLst/>
              <a:ahLst/>
              <a:cxnLst/>
              <a:rect l="l" t="t" r="r" b="b"/>
              <a:pathLst>
                <a:path w="1944" h="1249" extrusionOk="0">
                  <a:moveTo>
                    <a:pt x="60" y="0"/>
                  </a:moveTo>
                  <a:cubicBezTo>
                    <a:pt x="29" y="0"/>
                    <a:pt x="12" y="4"/>
                    <a:pt x="11" y="12"/>
                  </a:cubicBezTo>
                  <a:cubicBezTo>
                    <a:pt x="0" y="60"/>
                    <a:pt x="501" y="188"/>
                    <a:pt x="1023" y="532"/>
                  </a:cubicBezTo>
                  <a:cubicBezTo>
                    <a:pt x="1528" y="858"/>
                    <a:pt x="1843" y="1248"/>
                    <a:pt x="1901" y="1248"/>
                  </a:cubicBezTo>
                  <a:cubicBezTo>
                    <a:pt x="1903" y="1248"/>
                    <a:pt x="1905" y="1248"/>
                    <a:pt x="1906" y="1246"/>
                  </a:cubicBezTo>
                  <a:cubicBezTo>
                    <a:pt x="1944" y="1228"/>
                    <a:pt x="1669" y="751"/>
                    <a:pt x="1114" y="392"/>
                  </a:cubicBezTo>
                  <a:cubicBezTo>
                    <a:pt x="658" y="92"/>
                    <a:pt x="207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8" name="Google Shape;418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4"/>
          <p:cNvSpPr/>
          <p:nvPr/>
        </p:nvSpPr>
        <p:spPr>
          <a:xfrm>
            <a:off x="5561249" y="413010"/>
            <a:ext cx="3216300" cy="44130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22" name="Google Shape;422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24"/>
          <p:cNvGrpSpPr/>
          <p:nvPr/>
        </p:nvGrpSpPr>
        <p:grpSpPr>
          <a:xfrm>
            <a:off x="449828" y="1948341"/>
            <a:ext cx="1177225" cy="2896734"/>
            <a:chOff x="449828" y="1948341"/>
            <a:chExt cx="1177225" cy="2896734"/>
          </a:xfrm>
        </p:grpSpPr>
        <p:sp>
          <p:nvSpPr>
            <p:cNvPr id="429" name="Google Shape;429;p24"/>
            <p:cNvSpPr/>
            <p:nvPr/>
          </p:nvSpPr>
          <p:spPr>
            <a:xfrm>
              <a:off x="589825" y="4690275"/>
              <a:ext cx="776400" cy="154800"/>
            </a:xfrm>
            <a:prstGeom prst="ellipse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24"/>
            <p:cNvGrpSpPr/>
            <p:nvPr/>
          </p:nvGrpSpPr>
          <p:grpSpPr>
            <a:xfrm>
              <a:off x="449828" y="1948341"/>
              <a:ext cx="1177225" cy="2792548"/>
              <a:chOff x="1184225" y="238125"/>
              <a:chExt cx="2155300" cy="5067225"/>
            </a:xfrm>
          </p:grpSpPr>
          <p:sp>
            <p:nvSpPr>
              <p:cNvPr id="431" name="Google Shape;431;p24"/>
              <p:cNvSpPr/>
              <p:nvPr/>
            </p:nvSpPr>
            <p:spPr>
              <a:xfrm>
                <a:off x="1661250" y="4271125"/>
                <a:ext cx="973325" cy="1034225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4"/>
              <p:cNvSpPr/>
              <p:nvPr/>
            </p:nvSpPr>
            <p:spPr>
              <a:xfrm>
                <a:off x="1184225" y="238125"/>
                <a:ext cx="2155300" cy="4033025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rgbClr val="4778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4"/>
              <p:cNvSpPr/>
              <p:nvPr/>
            </p:nvSpPr>
            <p:spPr>
              <a:xfrm>
                <a:off x="1661250" y="4271125"/>
                <a:ext cx="656175" cy="1034225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24"/>
          <p:cNvGrpSpPr/>
          <p:nvPr/>
        </p:nvGrpSpPr>
        <p:grpSpPr>
          <a:xfrm>
            <a:off x="4477387" y="2181245"/>
            <a:ext cx="1291803" cy="2656580"/>
            <a:chOff x="4754848" y="2188495"/>
            <a:chExt cx="1291803" cy="2656580"/>
          </a:xfrm>
        </p:grpSpPr>
        <p:sp>
          <p:nvSpPr>
            <p:cNvPr id="435" name="Google Shape;435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6" name="Google Shape;436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7" name="Google Shape;437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rgbClr val="FD8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rgbClr val="CC9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rgbClr val="FD8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704;p30">
            <a:extLst>
              <a:ext uri="{FF2B5EF4-FFF2-40B4-BE49-F238E27FC236}">
                <a16:creationId xmlns:a16="http://schemas.microsoft.com/office/drawing/2014/main" id="{DD873871-0123-48B0-8317-E9B70125E62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94450" y="365250"/>
            <a:ext cx="321547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Инструменты</a:t>
            </a:r>
            <a:endParaRPr b="1" dirty="0"/>
          </a:p>
        </p:txBody>
      </p:sp>
      <p:sp>
        <p:nvSpPr>
          <p:cNvPr id="37" name="Google Shape;704;p30">
            <a:extLst>
              <a:ext uri="{FF2B5EF4-FFF2-40B4-BE49-F238E27FC236}">
                <a16:creationId xmlns:a16="http://schemas.microsoft.com/office/drawing/2014/main" id="{D28EF0E3-C63A-44BB-B385-76A56D1193BA}"/>
              </a:ext>
            </a:extLst>
          </p:cNvPr>
          <p:cNvSpPr txBox="1">
            <a:spLocks/>
          </p:cNvSpPr>
          <p:nvPr/>
        </p:nvSpPr>
        <p:spPr>
          <a:xfrm>
            <a:off x="5561662" y="373822"/>
            <a:ext cx="3215475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matic SC"/>
              <a:buNone/>
              <a:defRPr sz="2400" b="0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/>
              <a:t>Ресурсы</a:t>
            </a:r>
          </a:p>
        </p:txBody>
      </p:sp>
      <p:sp>
        <p:nvSpPr>
          <p:cNvPr id="38" name="Google Shape;310;p22">
            <a:extLst>
              <a:ext uri="{FF2B5EF4-FFF2-40B4-BE49-F238E27FC236}">
                <a16:creationId xmlns:a16="http://schemas.microsoft.com/office/drawing/2014/main" id="{E2D77835-ED7D-45E4-B98D-10E455EEBA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6254" y="895979"/>
            <a:ext cx="3465046" cy="1301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Python</a:t>
            </a:r>
            <a:br>
              <a:rPr lang="en-US" sz="1400" b="1" dirty="0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</a:br>
            <a:r>
              <a:rPr lang="en-US" sz="1400" b="1" dirty="0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+</a:t>
            </a:r>
            <a:br>
              <a:rPr lang="en-US" sz="1400" b="1" dirty="0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</a:br>
            <a:r>
              <a:rPr lang="en-US" sz="1400" b="1" dirty="0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Pandas</a:t>
            </a:r>
            <a:br>
              <a:rPr lang="en-US" sz="1400" b="1" dirty="0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</a:br>
            <a:r>
              <a:rPr lang="en-US" sz="1400" b="1" dirty="0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+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Sklearn</a:t>
            </a:r>
            <a:endParaRPr sz="1400" b="1" dirty="0">
              <a:solidFill>
                <a:srgbClr val="1E21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9" name="Google Shape;310;p22">
            <a:extLst>
              <a:ext uri="{FF2B5EF4-FFF2-40B4-BE49-F238E27FC236}">
                <a16:creationId xmlns:a16="http://schemas.microsoft.com/office/drawing/2014/main" id="{5F78A809-527F-47AD-B0D0-9530CF3ED101}"/>
              </a:ext>
            </a:extLst>
          </p:cNvPr>
          <p:cNvSpPr txBox="1">
            <a:spLocks/>
          </p:cNvSpPr>
          <p:nvPr/>
        </p:nvSpPr>
        <p:spPr>
          <a:xfrm>
            <a:off x="1558563" y="2714228"/>
            <a:ext cx="3216300" cy="39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/>
            <a:r>
              <a:rPr lang="en-US" sz="1400" b="1" dirty="0" err="1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Postgre</a:t>
            </a:r>
            <a:r>
              <a:rPr lang="en-US" sz="1400" b="1" dirty="0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1400" b="1" dirty="0" err="1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sql</a:t>
            </a:r>
            <a:endParaRPr lang="en-US" sz="1400" b="1" dirty="0">
              <a:solidFill>
                <a:srgbClr val="1E21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40" name="Google Shape;310;p22">
            <a:extLst>
              <a:ext uri="{FF2B5EF4-FFF2-40B4-BE49-F238E27FC236}">
                <a16:creationId xmlns:a16="http://schemas.microsoft.com/office/drawing/2014/main" id="{E6969175-23DD-40A3-AB76-B63E8BC6606A}"/>
              </a:ext>
            </a:extLst>
          </p:cNvPr>
          <p:cNvSpPr txBox="1">
            <a:spLocks/>
          </p:cNvSpPr>
          <p:nvPr/>
        </p:nvSpPr>
        <p:spPr>
          <a:xfrm>
            <a:off x="1100116" y="3745448"/>
            <a:ext cx="3175226" cy="69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r"/>
            <a:r>
              <a:rPr lang="en-US" sz="1400" b="1" dirty="0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Java</a:t>
            </a:r>
          </a:p>
          <a:p>
            <a:pPr marL="0" indent="0" algn="r"/>
            <a:r>
              <a:rPr lang="en-US" sz="1400" b="1" dirty="0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+</a:t>
            </a:r>
          </a:p>
          <a:p>
            <a:pPr marL="0" indent="0" algn="r"/>
            <a:r>
              <a:rPr lang="en-US" sz="1400" b="1" dirty="0">
                <a:solidFill>
                  <a:srgbClr val="1E21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20B0604020202020204" charset="-79"/>
                <a:cs typeface="Amatic SC" panose="020B0604020202020204" charset="-79"/>
              </a:rPr>
              <a:t>Spring Boot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FFF79B8-1E5F-492E-806D-A84C9037B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674" r="25658"/>
          <a:stretch/>
        </p:blipFill>
        <p:spPr>
          <a:xfrm>
            <a:off x="2381819" y="3841805"/>
            <a:ext cx="723343" cy="765599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A3932D05-8DB0-4BC1-B4E5-BA90FA151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92" b="90000" l="10000" r="90000">
                        <a14:foregroundMark x1="29615" y1="76154" x2="31538" y2="82308"/>
                        <a14:foregroundMark x1="41923" y1="75385" x2="43846" y2="83462"/>
                        <a14:foregroundMark x1="48462" y1="76923" x2="50385" y2="82308"/>
                        <a14:foregroundMark x1="66923" y1="77692" x2="67692" y2="85000"/>
                        <a14:foregroundMark x1="31154" y1="58462" x2="31154" y2="58462"/>
                        <a14:foregroundMark x1="45000" y1="56154" x2="50000" y2="56154"/>
                        <a14:foregroundMark x1="48077" y1="50000" x2="52308" y2="49615"/>
                        <a14:foregroundMark x1="68462" y1="41538" x2="68077" y2="45385"/>
                        <a14:foregroundMark x1="36154" y1="42308" x2="36154" y2="42308"/>
                        <a14:foregroundMark x1="39615" y1="40000" x2="39615" y2="40000"/>
                        <a14:foregroundMark x1="50769" y1="31154" x2="53077" y2="35385"/>
                        <a14:foregroundMark x1="63846" y1="63077" x2="59231" y2="64231"/>
                        <a14:backgroundMark x1="76923" y1="23077" x2="76923" y2="28462"/>
                        <a14:backgroundMark x1="43846" y1="40769" x2="43846" y2="40769"/>
                        <a14:backgroundMark x1="39615" y1="40769" x2="39615" y2="40769"/>
                        <a14:backgroundMark x1="38846" y1="41154" x2="38846" y2="41154"/>
                        <a14:backgroundMark x1="38846" y1="41154" x2="38846" y2="41154"/>
                        <a14:backgroundMark x1="56538" y1="8846" x2="56538" y2="13077"/>
                        <a14:backgroundMark x1="56538" y1="6154" x2="56538" y2="6154"/>
                        <a14:backgroundMark x1="56538" y1="6154" x2="56538" y2="8846"/>
                        <a14:backgroundMark x1="35385" y1="65769" x2="35385" y2="65769"/>
                        <a14:backgroundMark x1="35385" y1="65769" x2="40769" y2="67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2878" y="3487361"/>
            <a:ext cx="1236458" cy="1236458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449A3A2-C12A-48B5-AB30-5506E8229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6556" y1="32664" x2="32000" y2="45248"/>
                        <a14:foregroundMark x1="40889" y1="38420" x2="45667" y2="43909"/>
                        <a14:foregroundMark x1="43333" y1="40830" x2="46222" y2="43106"/>
                        <a14:foregroundMark x1="46222" y1="43240" x2="48333" y2="49130"/>
                        <a14:foregroundMark x1="36444" y1="43373" x2="36222" y2="56091"/>
                        <a14:foregroundMark x1="21111" y1="47390" x2="23222" y2="54485"/>
                        <a14:foregroundMark x1="21778" y1="49665" x2="20000" y2="44578"/>
                        <a14:foregroundMark x1="20111" y1="28380" x2="29222" y2="37617"/>
                        <a14:foregroundMark x1="67667" y1="40027" x2="58667" y2="41232"/>
                        <a14:foregroundMark x1="41333" y1="69478" x2="49000" y2="61312"/>
                        <a14:foregroundMark x1="49111" y1="77912" x2="46111" y2="72557"/>
                        <a14:foregroundMark x1="39000" y1="71754" x2="40222" y2="62249"/>
                        <a14:foregroundMark x1="40222" y1="62249" x2="45556" y2="50736"/>
                        <a14:foregroundMark x1="45556" y1="50736" x2="48111" y2="62383"/>
                        <a14:foregroundMark x1="48111" y1="62383" x2="48889" y2="54351"/>
                        <a14:foregroundMark x1="56556" y1="41633" x2="66111" y2="48059"/>
                        <a14:foregroundMark x1="67222" y1="50201" x2="55556" y2="47925"/>
                        <a14:foregroundMark x1="57444" y1="49933" x2="67000" y2="55689"/>
                        <a14:foregroundMark x1="67000" y1="56359" x2="61444" y2="56894"/>
                        <a14:foregroundMark x1="63444" y1="57831" x2="70222" y2="64257"/>
                        <a14:foregroundMark x1="70222" y1="64257" x2="71000" y2="64391"/>
                        <a14:foregroundMark x1="74222" y1="64123" x2="64333" y2="65863"/>
                        <a14:foregroundMark x1="62222" y1="71888" x2="64667" y2="63052"/>
                        <a14:foregroundMark x1="64667" y1="63052" x2="62667" y2="76573"/>
                        <a14:foregroundMark x1="62667" y1="76573" x2="58000" y2="85007"/>
                        <a14:foregroundMark x1="58000" y1="85007" x2="50222" y2="87149"/>
                        <a14:foregroundMark x1="50222" y1="87149" x2="47444" y2="77242"/>
                        <a14:foregroundMark x1="47444" y1="77242" x2="47444" y2="66667"/>
                        <a14:foregroundMark x1="47444" y1="66667" x2="47667" y2="66131"/>
                        <a14:foregroundMark x1="62000" y1="78179" x2="57778" y2="86479"/>
                        <a14:foregroundMark x1="57778" y1="86479" x2="50222" y2="87416"/>
                        <a14:foregroundMark x1="24556" y1="26774" x2="20556" y2="43775"/>
                        <a14:foregroundMark x1="24556" y1="52744" x2="27778" y2="66934"/>
                        <a14:foregroundMark x1="41222" y1="56359" x2="36000" y2="63320"/>
                        <a14:foregroundMark x1="36000" y1="63320" x2="29000" y2="68005"/>
                        <a14:foregroundMark x1="29000" y1="68005" x2="28333" y2="66399"/>
                        <a14:foregroundMark x1="27667" y1="67202" x2="35889" y2="64659"/>
                        <a14:foregroundMark x1="35889" y1="64659" x2="39111" y2="61580"/>
                        <a14:foregroundMark x1="38667" y1="28380" x2="37444" y2="43909"/>
                        <a14:foregroundMark x1="37556" y1="30254" x2="43444" y2="23695"/>
                        <a14:foregroundMark x1="43444" y1="23695" x2="51000" y2="21687"/>
                        <a14:foregroundMark x1="51000" y1="21687" x2="58000" y2="25569"/>
                        <a14:foregroundMark x1="58000" y1="25569" x2="64000" y2="32129"/>
                        <a14:foregroundMark x1="64000" y1="32129" x2="59444" y2="41098"/>
                        <a14:foregroundMark x1="56556" y1="22356" x2="65111" y2="21954"/>
                        <a14:foregroundMark x1="65111" y1="21954" x2="72111" y2="26908"/>
                        <a14:foregroundMark x1="72111" y1="26908" x2="73778" y2="36412"/>
                        <a14:foregroundMark x1="73778" y1="36412" x2="72444" y2="46319"/>
                        <a14:foregroundMark x1="72444" y1="46319" x2="66444" y2="59973"/>
                        <a14:foregroundMark x1="41222" y1="61981" x2="35222" y2="67871"/>
                        <a14:foregroundMark x1="35222" y1="67871" x2="37778" y2="71888"/>
                        <a14:foregroundMark x1="39000" y1="71486" x2="46889" y2="71084"/>
                        <a14:foregroundMark x1="46889" y1="71084" x2="46889" y2="71084"/>
                        <a14:foregroundMark x1="45889" y1="70415" x2="39222" y2="71486"/>
                        <a14:foregroundMark x1="47000" y1="72557" x2="48222" y2="88487"/>
                        <a14:foregroundMark x1="51778" y1="88487" x2="59000" y2="85141"/>
                        <a14:foregroundMark x1="59000" y1="85141" x2="61222" y2="78715"/>
                        <a14:foregroundMark x1="21111" y1="29451" x2="27556" y2="23025"/>
                        <a14:foregroundMark x1="27556" y1="23025" x2="35667" y2="21553"/>
                        <a14:foregroundMark x1="35667" y1="21553" x2="39889" y2="24632"/>
                        <a14:foregroundMark x1="21111" y1="26774" x2="19444" y2="36412"/>
                        <a14:foregroundMark x1="19444" y1="36412" x2="20556" y2="44444"/>
                        <a14:foregroundMark x1="22444" y1="52878" x2="24111" y2="62115"/>
                        <a14:foregroundMark x1="24111" y1="62115" x2="28444" y2="70013"/>
                        <a14:foregroundMark x1="28444" y1="70013" x2="30444" y2="69076"/>
                        <a14:foregroundMark x1="34444" y1="20884" x2="42444" y2="21954"/>
                        <a14:foregroundMark x1="42444" y1="21954" x2="58000" y2="19009"/>
                        <a14:foregroundMark x1="58000" y1="19009" x2="65111" y2="19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172" y="2303278"/>
            <a:ext cx="1385539" cy="1149997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36871506-9BD0-4323-9EF9-9C51CE7CC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39" b="89624" l="5682" r="95000">
                        <a14:foregroundMark x1="5795" y1="66905" x2="5682" y2="69052"/>
                        <a14:foregroundMark x1="18068" y1="72809" x2="18068" y2="76208"/>
                        <a14:foregroundMark x1="22500" y1="70841" x2="22500" y2="72272"/>
                        <a14:foregroundMark x1="35795" y1="68515" x2="35795" y2="70125"/>
                        <a14:foregroundMark x1="44091" y1="74419" x2="44091" y2="76208"/>
                        <a14:foregroundMark x1="46932" y1="71020" x2="48068" y2="73703"/>
                        <a14:foregroundMark x1="78295" y1="18605" x2="78977" y2="19857"/>
                        <a14:foregroundMark x1="82614" y1="27191" x2="83068" y2="27907"/>
                        <a14:foregroundMark x1="83068" y1="26834" x2="84545" y2="27013"/>
                        <a14:foregroundMark x1="91364" y1="26655" x2="90455" y2="24866"/>
                        <a14:foregroundMark x1="94545" y1="22719" x2="95000" y2="22898"/>
                        <a14:foregroundMark x1="85795" y1="50805" x2="85795" y2="57961"/>
                        <a14:foregroundMark x1="80909" y1="42934" x2="80909" y2="42934"/>
                        <a14:foregroundMark x1="72159" y1="86404" x2="71818" y2="86583"/>
                        <a14:backgroundMark x1="81932" y1="10912" x2="81932" y2="11270"/>
                        <a14:backgroundMark x1="87614" y1="36673" x2="87614" y2="354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4285" y="820313"/>
            <a:ext cx="1314122" cy="834766"/>
          </a:xfrm>
          <a:prstGeom prst="rect">
            <a:avLst/>
          </a:prstGeom>
        </p:spPr>
      </p:pic>
      <p:sp>
        <p:nvSpPr>
          <p:cNvPr id="49" name="Google Shape;310;p22">
            <a:extLst>
              <a:ext uri="{FF2B5EF4-FFF2-40B4-BE49-F238E27FC236}">
                <a16:creationId xmlns:a16="http://schemas.microsoft.com/office/drawing/2014/main" id="{B1C2104F-FD31-43EF-ADE7-BDF04E61B9E7}"/>
              </a:ext>
            </a:extLst>
          </p:cNvPr>
          <p:cNvSpPr txBox="1">
            <a:spLocks/>
          </p:cNvSpPr>
          <p:nvPr/>
        </p:nvSpPr>
        <p:spPr>
          <a:xfrm>
            <a:off x="7097202" y="1149424"/>
            <a:ext cx="3216300" cy="39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/>
            <a:r>
              <a:rPr lang="en-US" sz="2400" b="0" i="0" u="sng" dirty="0">
                <a:solidFill>
                  <a:srgbClr val="FFAD80"/>
                </a:solidFill>
                <a:effectLst/>
                <a:latin typeface="-apple-system"/>
              </a:rPr>
              <a:t>kaggle.com</a:t>
            </a:r>
            <a:endParaRPr lang="en-US" sz="1400" b="1" dirty="0">
              <a:solidFill>
                <a:srgbClr val="FFAD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19" name="Picture 1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88795A0-0DC7-4E7A-89B9-192D9658B9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354" r="20192"/>
          <a:stretch/>
        </p:blipFill>
        <p:spPr>
          <a:xfrm>
            <a:off x="5646958" y="863673"/>
            <a:ext cx="1380931" cy="1231570"/>
          </a:xfrm>
          <a:prstGeom prst="ellipse">
            <a:avLst/>
          </a:prstGeom>
        </p:spPr>
      </p:pic>
      <p:pic>
        <p:nvPicPr>
          <p:cNvPr id="1026" name="Picture 2" descr="scikit-learn - Wikipedia">
            <a:extLst>
              <a:ext uri="{FF2B5EF4-FFF2-40B4-BE49-F238E27FC236}">
                <a16:creationId xmlns:a16="http://schemas.microsoft.com/office/drawing/2014/main" id="{8B3EE1A3-9461-43F6-A325-098FB6A4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23" y="1371192"/>
            <a:ext cx="1314122" cy="7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rnet Movie Database — Википедия">
            <a:extLst>
              <a:ext uri="{FF2B5EF4-FFF2-40B4-BE49-F238E27FC236}">
                <a16:creationId xmlns:a16="http://schemas.microsoft.com/office/drawing/2014/main" id="{F58FA335-96C8-4ECC-BB8E-0DF74B01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349" y="2332415"/>
            <a:ext cx="1226148" cy="61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310;p22">
            <a:extLst>
              <a:ext uri="{FF2B5EF4-FFF2-40B4-BE49-F238E27FC236}">
                <a16:creationId xmlns:a16="http://schemas.microsoft.com/office/drawing/2014/main" id="{D0509B3F-96CE-4D28-BDE0-C5A118F5C02A}"/>
              </a:ext>
            </a:extLst>
          </p:cNvPr>
          <p:cNvSpPr txBox="1">
            <a:spLocks/>
          </p:cNvSpPr>
          <p:nvPr/>
        </p:nvSpPr>
        <p:spPr>
          <a:xfrm>
            <a:off x="7113596" y="2330235"/>
            <a:ext cx="3216300" cy="39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/>
            <a:r>
              <a:rPr lang="en-US" sz="2400" b="0" i="0" u="sng" dirty="0">
                <a:solidFill>
                  <a:srgbClr val="FFAD80"/>
                </a:solidFill>
                <a:effectLst/>
                <a:latin typeface="-apple-system"/>
              </a:rPr>
              <a:t>imdb.com</a:t>
            </a:r>
          </a:p>
          <a:p>
            <a:pPr marL="0" indent="0" algn="l"/>
            <a:endParaRPr lang="en-US" sz="1400" b="1" dirty="0">
              <a:solidFill>
                <a:srgbClr val="1E21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tic SC" panose="020B0604020202020204" charset="-79"/>
              <a:cs typeface="Amatic SC" panose="020B0604020202020204" charset="-7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3"/>
          <p:cNvSpPr txBox="1">
            <a:spLocks noGrp="1"/>
          </p:cNvSpPr>
          <p:nvPr>
            <p:ph type="ctrTitle"/>
          </p:nvPr>
        </p:nvSpPr>
        <p:spPr>
          <a:xfrm>
            <a:off x="1660732" y="1138694"/>
            <a:ext cx="5681168" cy="1167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1056" name="Google Shape;1056;p33"/>
          <p:cNvSpPr/>
          <p:nvPr/>
        </p:nvSpPr>
        <p:spPr>
          <a:xfrm>
            <a:off x="4009087" y="2834600"/>
            <a:ext cx="312877" cy="3132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D8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7" name="Google Shape;1057;p33"/>
          <p:cNvGrpSpPr/>
          <p:nvPr/>
        </p:nvGrpSpPr>
        <p:grpSpPr>
          <a:xfrm>
            <a:off x="4415243" y="2844806"/>
            <a:ext cx="313215" cy="312869"/>
            <a:chOff x="3752358" y="3817349"/>
            <a:chExt cx="346056" cy="345674"/>
          </a:xfrm>
        </p:grpSpPr>
        <p:sp>
          <p:nvSpPr>
            <p:cNvPr id="1058" name="Google Shape;1058;p3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33"/>
          <p:cNvGrpSpPr/>
          <p:nvPr/>
        </p:nvGrpSpPr>
        <p:grpSpPr>
          <a:xfrm>
            <a:off x="4821714" y="2844806"/>
            <a:ext cx="313186" cy="312869"/>
            <a:chOff x="4201447" y="3817349"/>
            <a:chExt cx="346024" cy="345674"/>
          </a:xfrm>
        </p:grpSpPr>
        <p:sp>
          <p:nvSpPr>
            <p:cNvPr id="1063" name="Google Shape;1063;p3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6" name="Google Shape;1066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8" name="Google Shape;1128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39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9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0" name="Google Shape;1130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31" name="Google Shape;1131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rgbClr val="5B58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rgbClr val="5B58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rgbClr val="F4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rgbClr val="F4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4C049B3-4C26-4DBA-B16A-3656AAA64C39}"/>
              </a:ext>
            </a:extLst>
          </p:cNvPr>
          <p:cNvSpPr/>
          <p:nvPr/>
        </p:nvSpPr>
        <p:spPr>
          <a:xfrm>
            <a:off x="3196856" y="2600417"/>
            <a:ext cx="2793694" cy="2052661"/>
          </a:xfrm>
          <a:prstGeom prst="rect">
            <a:avLst/>
          </a:prstGeom>
          <a:solidFill>
            <a:srgbClr val="5D8874"/>
          </a:solidFill>
          <a:ln>
            <a:solidFill>
              <a:srgbClr val="5D8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417;p24">
            <a:extLst>
              <a:ext uri="{FF2B5EF4-FFF2-40B4-BE49-F238E27FC236}">
                <a16:creationId xmlns:a16="http://schemas.microsoft.com/office/drawing/2014/main" id="{88D0F926-640C-4F47-8918-62B1B5905F07}"/>
              </a:ext>
            </a:extLst>
          </p:cNvPr>
          <p:cNvGrpSpPr/>
          <p:nvPr/>
        </p:nvGrpSpPr>
        <p:grpSpPr>
          <a:xfrm>
            <a:off x="607890" y="2306896"/>
            <a:ext cx="4193478" cy="2515554"/>
            <a:chOff x="5335450" y="305675"/>
            <a:chExt cx="3442075" cy="4435325"/>
          </a:xfrm>
        </p:grpSpPr>
        <p:sp>
          <p:nvSpPr>
            <p:cNvPr id="31" name="Google Shape;418;p24">
              <a:extLst>
                <a:ext uri="{FF2B5EF4-FFF2-40B4-BE49-F238E27FC236}">
                  <a16:creationId xmlns:a16="http://schemas.microsoft.com/office/drawing/2014/main" id="{8A37E127-F1F4-40F8-A201-5705DFF145CE}"/>
                </a:ext>
              </a:extLst>
            </p:cNvPr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9;p24">
              <a:extLst>
                <a:ext uri="{FF2B5EF4-FFF2-40B4-BE49-F238E27FC236}">
                  <a16:creationId xmlns:a16="http://schemas.microsoft.com/office/drawing/2014/main" id="{58A73A0A-7110-49FE-A652-555E17AD9B0F}"/>
                </a:ext>
              </a:extLst>
            </p:cNvPr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420;p24">
            <a:extLst>
              <a:ext uri="{FF2B5EF4-FFF2-40B4-BE49-F238E27FC236}">
                <a16:creationId xmlns:a16="http://schemas.microsoft.com/office/drawing/2014/main" id="{A78A6C81-3D77-44AC-973D-7D7D32859E41}"/>
              </a:ext>
            </a:extLst>
          </p:cNvPr>
          <p:cNvSpPr/>
          <p:nvPr/>
        </p:nvSpPr>
        <p:spPr>
          <a:xfrm>
            <a:off x="833689" y="2332614"/>
            <a:ext cx="4193478" cy="2336426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ctrTitle"/>
          </p:nvPr>
        </p:nvSpPr>
        <p:spPr>
          <a:xfrm>
            <a:off x="884200" y="1103887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solidFill>
                  <a:srgbClr val="1E2128"/>
                </a:solidFill>
              </a:rPr>
              <a:t>Цель</a:t>
            </a:r>
            <a:endParaRPr sz="4800" b="1" dirty="0">
              <a:solidFill>
                <a:srgbClr val="1E2128"/>
              </a:solidFill>
            </a:endParaRPr>
          </a:p>
        </p:txBody>
      </p:sp>
      <p:sp>
        <p:nvSpPr>
          <p:cNvPr id="312" name="Google Shape;312;p22"/>
          <p:cNvSpPr/>
          <p:nvPr/>
        </p:nvSpPr>
        <p:spPr>
          <a:xfrm rot="-144608">
            <a:off x="6122132" y="2088156"/>
            <a:ext cx="1005890" cy="2234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5478950" y="4490725"/>
            <a:ext cx="32103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2"/>
          <p:cNvSpPr/>
          <p:nvPr/>
        </p:nvSpPr>
        <p:spPr>
          <a:xfrm rot="-145640">
            <a:off x="6103265" y="1931093"/>
            <a:ext cx="587928" cy="176572"/>
          </a:xfrm>
          <a:prstGeom prst="rect">
            <a:avLst/>
          </a:prstGeom>
          <a:solidFill>
            <a:srgbClr val="DEB3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22"/>
          <p:cNvGrpSpPr/>
          <p:nvPr/>
        </p:nvGrpSpPr>
        <p:grpSpPr>
          <a:xfrm>
            <a:off x="5605684" y="767670"/>
            <a:ext cx="3083427" cy="3920827"/>
            <a:chOff x="1702925" y="242425"/>
            <a:chExt cx="4116175" cy="5234050"/>
          </a:xfrm>
        </p:grpSpPr>
        <p:sp>
          <p:nvSpPr>
            <p:cNvPr id="316" name="Google Shape;316;p22"/>
            <p:cNvSpPr/>
            <p:nvPr/>
          </p:nvSpPr>
          <p:spPr>
            <a:xfrm>
              <a:off x="2379175" y="2279725"/>
              <a:ext cx="1074050" cy="415550"/>
            </a:xfrm>
            <a:custGeom>
              <a:avLst/>
              <a:gdLst/>
              <a:ahLst/>
              <a:cxnLst/>
              <a:rect l="l" t="t" r="r" b="b"/>
              <a:pathLst>
                <a:path w="42962" h="16622" extrusionOk="0">
                  <a:moveTo>
                    <a:pt x="41404" y="1"/>
                  </a:moveTo>
                  <a:cubicBezTo>
                    <a:pt x="41389" y="1"/>
                    <a:pt x="41374" y="1"/>
                    <a:pt x="41360" y="1"/>
                  </a:cubicBezTo>
                  <a:cubicBezTo>
                    <a:pt x="29096" y="119"/>
                    <a:pt x="16832" y="237"/>
                    <a:pt x="4569" y="354"/>
                  </a:cubicBezTo>
                  <a:cubicBezTo>
                    <a:pt x="3051" y="369"/>
                    <a:pt x="1370" y="452"/>
                    <a:pt x="272" y="1622"/>
                  </a:cubicBezTo>
                  <a:lnTo>
                    <a:pt x="0" y="14428"/>
                  </a:lnTo>
                  <a:lnTo>
                    <a:pt x="1003" y="16622"/>
                  </a:lnTo>
                  <a:lnTo>
                    <a:pt x="22000" y="14001"/>
                  </a:lnTo>
                  <a:cubicBezTo>
                    <a:pt x="25859" y="13520"/>
                    <a:pt x="29768" y="13040"/>
                    <a:pt x="33644" y="13040"/>
                  </a:cubicBezTo>
                  <a:cubicBezTo>
                    <a:pt x="36379" y="13040"/>
                    <a:pt x="39097" y="13279"/>
                    <a:pt x="41771" y="13925"/>
                  </a:cubicBezTo>
                  <a:cubicBezTo>
                    <a:pt x="41926" y="13962"/>
                    <a:pt x="42097" y="13995"/>
                    <a:pt x="42259" y="13995"/>
                  </a:cubicBezTo>
                  <a:cubicBezTo>
                    <a:pt x="42470" y="13995"/>
                    <a:pt x="42668" y="13939"/>
                    <a:pt x="42800" y="13763"/>
                  </a:cubicBezTo>
                  <a:cubicBezTo>
                    <a:pt x="42961" y="13549"/>
                    <a:pt x="42953" y="13241"/>
                    <a:pt x="42938" y="12964"/>
                  </a:cubicBezTo>
                  <a:cubicBezTo>
                    <a:pt x="42701" y="8927"/>
                    <a:pt x="42463" y="4890"/>
                    <a:pt x="42226" y="854"/>
                  </a:cubicBezTo>
                  <a:cubicBezTo>
                    <a:pt x="42211" y="624"/>
                    <a:pt x="42191" y="372"/>
                    <a:pt x="42047" y="205"/>
                  </a:cubicBezTo>
                  <a:cubicBezTo>
                    <a:pt x="41889" y="22"/>
                    <a:pt x="41637" y="1"/>
                    <a:pt x="41404" y="1"/>
                  </a:cubicBezTo>
                  <a:close/>
                </a:path>
              </a:pathLst>
            </a:custGeom>
            <a:solidFill>
              <a:srgbClr val="DE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2243075" y="2584825"/>
              <a:ext cx="1860500" cy="2891650"/>
            </a:xfrm>
            <a:custGeom>
              <a:avLst/>
              <a:gdLst/>
              <a:ahLst/>
              <a:cxnLst/>
              <a:rect l="l" t="t" r="r" b="b"/>
              <a:pathLst>
                <a:path w="74420" h="115666" extrusionOk="0">
                  <a:moveTo>
                    <a:pt x="56266" y="12287"/>
                  </a:moveTo>
                  <a:lnTo>
                    <a:pt x="59646" y="36278"/>
                  </a:lnTo>
                  <a:lnTo>
                    <a:pt x="15115" y="36407"/>
                  </a:lnTo>
                  <a:lnTo>
                    <a:pt x="17439" y="12813"/>
                  </a:lnTo>
                  <a:lnTo>
                    <a:pt x="56266" y="12287"/>
                  </a:lnTo>
                  <a:close/>
                  <a:moveTo>
                    <a:pt x="72757" y="0"/>
                  </a:moveTo>
                  <a:lnTo>
                    <a:pt x="1991" y="1029"/>
                  </a:lnTo>
                  <a:lnTo>
                    <a:pt x="810" y="1166"/>
                  </a:lnTo>
                  <a:cubicBezTo>
                    <a:pt x="88" y="5086"/>
                    <a:pt x="0" y="9095"/>
                    <a:pt x="549" y="13043"/>
                  </a:cubicBezTo>
                  <a:lnTo>
                    <a:pt x="6959" y="12956"/>
                  </a:lnTo>
                  <a:lnTo>
                    <a:pt x="6959" y="12956"/>
                  </a:lnTo>
                  <a:cubicBezTo>
                    <a:pt x="5684" y="47193"/>
                    <a:pt x="4408" y="81428"/>
                    <a:pt x="3133" y="115665"/>
                  </a:cubicBezTo>
                  <a:lnTo>
                    <a:pt x="7309" y="115665"/>
                  </a:lnTo>
                  <a:lnTo>
                    <a:pt x="14843" y="39167"/>
                  </a:lnTo>
                  <a:cubicBezTo>
                    <a:pt x="29895" y="39107"/>
                    <a:pt x="44946" y="38967"/>
                    <a:pt x="59994" y="38746"/>
                  </a:cubicBezTo>
                  <a:lnTo>
                    <a:pt x="70427" y="112782"/>
                  </a:lnTo>
                  <a:lnTo>
                    <a:pt x="74420" y="112782"/>
                  </a:lnTo>
                  <a:cubicBezTo>
                    <a:pt x="72405" y="79521"/>
                    <a:pt x="70821" y="46237"/>
                    <a:pt x="69667" y="12931"/>
                  </a:cubicBezTo>
                  <a:lnTo>
                    <a:pt x="69547" y="12108"/>
                  </a:lnTo>
                  <a:lnTo>
                    <a:pt x="73893" y="12049"/>
                  </a:lnTo>
                  <a:lnTo>
                    <a:pt x="727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2261800" y="242425"/>
              <a:ext cx="348175" cy="259450"/>
            </a:xfrm>
            <a:custGeom>
              <a:avLst/>
              <a:gdLst/>
              <a:ahLst/>
              <a:cxnLst/>
              <a:rect l="l" t="t" r="r" b="b"/>
              <a:pathLst>
                <a:path w="13927" h="10378" extrusionOk="0">
                  <a:moveTo>
                    <a:pt x="2939" y="1"/>
                  </a:moveTo>
                  <a:cubicBezTo>
                    <a:pt x="2740" y="1"/>
                    <a:pt x="2556" y="96"/>
                    <a:pt x="2398" y="217"/>
                  </a:cubicBezTo>
                  <a:cubicBezTo>
                    <a:pt x="2173" y="389"/>
                    <a:pt x="1971" y="592"/>
                    <a:pt x="1763" y="781"/>
                  </a:cubicBezTo>
                  <a:lnTo>
                    <a:pt x="358" y="2059"/>
                  </a:lnTo>
                  <a:lnTo>
                    <a:pt x="7" y="2380"/>
                  </a:lnTo>
                  <a:cubicBezTo>
                    <a:pt x="0" y="2386"/>
                    <a:pt x="6" y="2394"/>
                    <a:pt x="14" y="2394"/>
                  </a:cubicBezTo>
                  <a:cubicBezTo>
                    <a:pt x="16" y="2394"/>
                    <a:pt x="18" y="2394"/>
                    <a:pt x="20" y="2392"/>
                  </a:cubicBezTo>
                  <a:cubicBezTo>
                    <a:pt x="673" y="1835"/>
                    <a:pt x="1328" y="1281"/>
                    <a:pt x="1977" y="719"/>
                  </a:cubicBezTo>
                  <a:cubicBezTo>
                    <a:pt x="1982" y="714"/>
                    <a:pt x="1977" y="707"/>
                    <a:pt x="1971" y="707"/>
                  </a:cubicBezTo>
                  <a:cubicBezTo>
                    <a:pt x="1970" y="707"/>
                    <a:pt x="1968" y="708"/>
                    <a:pt x="1967" y="709"/>
                  </a:cubicBezTo>
                  <a:cubicBezTo>
                    <a:pt x="1456" y="1139"/>
                    <a:pt x="948" y="1574"/>
                    <a:pt x="441" y="2008"/>
                  </a:cubicBezTo>
                  <a:lnTo>
                    <a:pt x="441" y="2008"/>
                  </a:lnTo>
                  <a:lnTo>
                    <a:pt x="1404" y="1132"/>
                  </a:lnTo>
                  <a:lnTo>
                    <a:pt x="2085" y="512"/>
                  </a:lnTo>
                  <a:cubicBezTo>
                    <a:pt x="2285" y="330"/>
                    <a:pt x="2491" y="117"/>
                    <a:pt x="2759" y="41"/>
                  </a:cubicBezTo>
                  <a:cubicBezTo>
                    <a:pt x="2815" y="25"/>
                    <a:pt x="2871" y="18"/>
                    <a:pt x="2925" y="18"/>
                  </a:cubicBezTo>
                  <a:cubicBezTo>
                    <a:pt x="3144" y="18"/>
                    <a:pt x="3345" y="134"/>
                    <a:pt x="3514" y="277"/>
                  </a:cubicBezTo>
                  <a:cubicBezTo>
                    <a:pt x="3739" y="464"/>
                    <a:pt x="3942" y="681"/>
                    <a:pt x="4152" y="885"/>
                  </a:cubicBezTo>
                  <a:lnTo>
                    <a:pt x="5495" y="2191"/>
                  </a:lnTo>
                  <a:lnTo>
                    <a:pt x="8192" y="4813"/>
                  </a:lnTo>
                  <a:lnTo>
                    <a:pt x="10888" y="7435"/>
                  </a:lnTo>
                  <a:cubicBezTo>
                    <a:pt x="11788" y="8309"/>
                    <a:pt x="12687" y="9182"/>
                    <a:pt x="13586" y="10055"/>
                  </a:cubicBezTo>
                  <a:cubicBezTo>
                    <a:pt x="13697" y="10163"/>
                    <a:pt x="13809" y="10270"/>
                    <a:pt x="13922" y="10377"/>
                  </a:cubicBezTo>
                  <a:cubicBezTo>
                    <a:pt x="13922" y="10377"/>
                    <a:pt x="13923" y="10378"/>
                    <a:pt x="13924" y="10378"/>
                  </a:cubicBezTo>
                  <a:cubicBezTo>
                    <a:pt x="13925" y="10378"/>
                    <a:pt x="13927" y="10375"/>
                    <a:pt x="13925" y="10373"/>
                  </a:cubicBezTo>
                  <a:cubicBezTo>
                    <a:pt x="13025" y="9468"/>
                    <a:pt x="12098" y="8589"/>
                    <a:pt x="11182" y="7698"/>
                  </a:cubicBezTo>
                  <a:lnTo>
                    <a:pt x="8435" y="5027"/>
                  </a:lnTo>
                  <a:lnTo>
                    <a:pt x="5699" y="2366"/>
                  </a:lnTo>
                  <a:lnTo>
                    <a:pt x="4327" y="1031"/>
                  </a:lnTo>
                  <a:cubicBezTo>
                    <a:pt x="4103" y="814"/>
                    <a:pt x="3883" y="594"/>
                    <a:pt x="3657" y="381"/>
                  </a:cubicBezTo>
                  <a:cubicBezTo>
                    <a:pt x="3484" y="218"/>
                    <a:pt x="3285" y="52"/>
                    <a:pt x="3045" y="10"/>
                  </a:cubicBezTo>
                  <a:cubicBezTo>
                    <a:pt x="3009" y="3"/>
                    <a:pt x="2974" y="1"/>
                    <a:pt x="2939" y="1"/>
                  </a:cubicBezTo>
                  <a:close/>
                </a:path>
              </a:pathLst>
            </a:custGeom>
            <a:solidFill>
              <a:srgbClr val="D9D9D9"/>
            </a:solidFill>
            <a:ln w="762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3138325" y="876050"/>
              <a:ext cx="25" cy="13850"/>
            </a:xfrm>
            <a:custGeom>
              <a:avLst/>
              <a:gdLst/>
              <a:ahLst/>
              <a:cxnLst/>
              <a:rect l="l" t="t" r="r" b="b"/>
              <a:pathLst>
                <a:path w="1" h="554" extrusionOk="0">
                  <a:moveTo>
                    <a:pt x="1" y="554"/>
                  </a:moveTo>
                  <a:lnTo>
                    <a:pt x="1" y="1"/>
                  </a:lnTo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2699875" y="1650525"/>
              <a:ext cx="548050" cy="132400"/>
            </a:xfrm>
            <a:custGeom>
              <a:avLst/>
              <a:gdLst/>
              <a:ahLst/>
              <a:cxnLst/>
              <a:rect l="l" t="t" r="r" b="b"/>
              <a:pathLst>
                <a:path w="21922" h="5296" extrusionOk="0">
                  <a:moveTo>
                    <a:pt x="15802" y="1"/>
                  </a:moveTo>
                  <a:cubicBezTo>
                    <a:pt x="10968" y="1"/>
                    <a:pt x="6138" y="348"/>
                    <a:pt x="1348" y="1041"/>
                  </a:cubicBezTo>
                  <a:cubicBezTo>
                    <a:pt x="973" y="1095"/>
                    <a:pt x="567" y="1167"/>
                    <a:pt x="311" y="1446"/>
                  </a:cubicBezTo>
                  <a:cubicBezTo>
                    <a:pt x="1" y="1784"/>
                    <a:pt x="18" y="2297"/>
                    <a:pt x="54" y="2754"/>
                  </a:cubicBezTo>
                  <a:cubicBezTo>
                    <a:pt x="114" y="3520"/>
                    <a:pt x="173" y="4285"/>
                    <a:pt x="233" y="5050"/>
                  </a:cubicBezTo>
                  <a:cubicBezTo>
                    <a:pt x="372" y="5121"/>
                    <a:pt x="498" y="5210"/>
                    <a:pt x="628" y="5296"/>
                  </a:cubicBezTo>
                  <a:lnTo>
                    <a:pt x="21921" y="4586"/>
                  </a:lnTo>
                  <a:cubicBezTo>
                    <a:pt x="21800" y="3121"/>
                    <a:pt x="21765" y="1650"/>
                    <a:pt x="21817" y="180"/>
                  </a:cubicBezTo>
                  <a:cubicBezTo>
                    <a:pt x="19813" y="60"/>
                    <a:pt x="17808" y="1"/>
                    <a:pt x="15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2565975" y="485350"/>
              <a:ext cx="714450" cy="1177300"/>
            </a:xfrm>
            <a:custGeom>
              <a:avLst/>
              <a:gdLst/>
              <a:ahLst/>
              <a:cxnLst/>
              <a:rect l="l" t="t" r="r" b="b"/>
              <a:pathLst>
                <a:path w="28578" h="47092" extrusionOk="0">
                  <a:moveTo>
                    <a:pt x="3016" y="0"/>
                  </a:moveTo>
                  <a:cubicBezTo>
                    <a:pt x="1724" y="0"/>
                    <a:pt x="400" y="645"/>
                    <a:pt x="1" y="1849"/>
                  </a:cubicBezTo>
                  <a:cubicBezTo>
                    <a:pt x="8459" y="7472"/>
                    <a:pt x="16667" y="13449"/>
                    <a:pt x="24625" y="19777"/>
                  </a:cubicBezTo>
                  <a:cubicBezTo>
                    <a:pt x="20543" y="28612"/>
                    <a:pt x="16948" y="37650"/>
                    <a:pt x="13840" y="46894"/>
                  </a:cubicBezTo>
                  <a:lnTo>
                    <a:pt x="19293" y="47091"/>
                  </a:lnTo>
                  <a:cubicBezTo>
                    <a:pt x="22246" y="38185"/>
                    <a:pt x="25198" y="29279"/>
                    <a:pt x="28151" y="20374"/>
                  </a:cubicBezTo>
                  <a:cubicBezTo>
                    <a:pt x="28363" y="19734"/>
                    <a:pt x="28578" y="19072"/>
                    <a:pt x="28511" y="18402"/>
                  </a:cubicBezTo>
                  <a:cubicBezTo>
                    <a:pt x="28445" y="17732"/>
                    <a:pt x="28016" y="17049"/>
                    <a:pt x="27357" y="16908"/>
                  </a:cubicBezTo>
                  <a:cubicBezTo>
                    <a:pt x="27268" y="16888"/>
                    <a:pt x="27180" y="16879"/>
                    <a:pt x="27095" y="16879"/>
                  </a:cubicBezTo>
                  <a:cubicBezTo>
                    <a:pt x="26782" y="16879"/>
                    <a:pt x="26496" y="17002"/>
                    <a:pt x="26236" y="17195"/>
                  </a:cubicBezTo>
                  <a:lnTo>
                    <a:pt x="7626" y="2275"/>
                  </a:lnTo>
                  <a:cubicBezTo>
                    <a:pt x="6451" y="1332"/>
                    <a:pt x="5212" y="360"/>
                    <a:pt x="3733" y="69"/>
                  </a:cubicBezTo>
                  <a:cubicBezTo>
                    <a:pt x="3500" y="23"/>
                    <a:pt x="3258" y="0"/>
                    <a:pt x="3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702925" y="244850"/>
              <a:ext cx="599700" cy="521675"/>
            </a:xfrm>
            <a:custGeom>
              <a:avLst/>
              <a:gdLst/>
              <a:ahLst/>
              <a:cxnLst/>
              <a:rect l="l" t="t" r="r" b="b"/>
              <a:pathLst>
                <a:path w="23988" h="20867" extrusionOk="0">
                  <a:moveTo>
                    <a:pt x="16503" y="0"/>
                  </a:moveTo>
                  <a:cubicBezTo>
                    <a:pt x="15488" y="0"/>
                    <a:pt x="14468" y="161"/>
                    <a:pt x="13518" y="469"/>
                  </a:cubicBezTo>
                  <a:cubicBezTo>
                    <a:pt x="10389" y="1483"/>
                    <a:pt x="7845" y="3745"/>
                    <a:pt x="5402" y="5948"/>
                  </a:cubicBezTo>
                  <a:cubicBezTo>
                    <a:pt x="0" y="11310"/>
                    <a:pt x="10597" y="20867"/>
                    <a:pt x="16597" y="20867"/>
                  </a:cubicBezTo>
                  <a:cubicBezTo>
                    <a:pt x="18320" y="20867"/>
                    <a:pt x="19664" y="20078"/>
                    <a:pt x="20141" y="18175"/>
                  </a:cubicBezTo>
                  <a:lnTo>
                    <a:pt x="20169" y="18291"/>
                  </a:lnTo>
                  <a:cubicBezTo>
                    <a:pt x="21718" y="15825"/>
                    <a:pt x="22815" y="13102"/>
                    <a:pt x="23407" y="10250"/>
                  </a:cubicBezTo>
                  <a:cubicBezTo>
                    <a:pt x="23935" y="7695"/>
                    <a:pt x="23988" y="4828"/>
                    <a:pt x="22466" y="2708"/>
                  </a:cubicBezTo>
                  <a:cubicBezTo>
                    <a:pt x="21129" y="847"/>
                    <a:pt x="18832" y="0"/>
                    <a:pt x="16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1805725" y="405775"/>
              <a:ext cx="444475" cy="334875"/>
            </a:xfrm>
            <a:custGeom>
              <a:avLst/>
              <a:gdLst/>
              <a:ahLst/>
              <a:cxnLst/>
              <a:rect l="l" t="t" r="r" b="b"/>
              <a:pathLst>
                <a:path w="17779" h="13395" extrusionOk="0">
                  <a:moveTo>
                    <a:pt x="2589" y="1"/>
                  </a:moveTo>
                  <a:cubicBezTo>
                    <a:pt x="2109" y="1"/>
                    <a:pt x="1637" y="82"/>
                    <a:pt x="1249" y="359"/>
                  </a:cubicBezTo>
                  <a:cubicBezTo>
                    <a:pt x="873" y="629"/>
                    <a:pt x="647" y="1051"/>
                    <a:pt x="482" y="1487"/>
                  </a:cubicBezTo>
                  <a:cubicBezTo>
                    <a:pt x="1" y="2886"/>
                    <a:pt x="271" y="4465"/>
                    <a:pt x="963" y="5774"/>
                  </a:cubicBezTo>
                  <a:cubicBezTo>
                    <a:pt x="1640" y="7082"/>
                    <a:pt x="2708" y="8151"/>
                    <a:pt x="3852" y="9083"/>
                  </a:cubicBezTo>
                  <a:cubicBezTo>
                    <a:pt x="6179" y="10989"/>
                    <a:pt x="8882" y="13394"/>
                    <a:pt x="11757" y="13394"/>
                  </a:cubicBezTo>
                  <a:cubicBezTo>
                    <a:pt x="11854" y="13394"/>
                    <a:pt x="11952" y="13392"/>
                    <a:pt x="12050" y="13386"/>
                  </a:cubicBezTo>
                  <a:cubicBezTo>
                    <a:pt x="15209" y="13371"/>
                    <a:pt x="17779" y="11366"/>
                    <a:pt x="12953" y="5292"/>
                  </a:cubicBezTo>
                  <a:cubicBezTo>
                    <a:pt x="12080" y="4285"/>
                    <a:pt x="11072" y="3397"/>
                    <a:pt x="9974" y="2645"/>
                  </a:cubicBezTo>
                  <a:cubicBezTo>
                    <a:pt x="7974" y="1262"/>
                    <a:pt x="5687" y="343"/>
                    <a:pt x="3265" y="43"/>
                  </a:cubicBezTo>
                  <a:cubicBezTo>
                    <a:pt x="3043" y="19"/>
                    <a:pt x="2815" y="1"/>
                    <a:pt x="2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1968550" y="471900"/>
              <a:ext cx="161000" cy="153275"/>
            </a:xfrm>
            <a:custGeom>
              <a:avLst/>
              <a:gdLst/>
              <a:ahLst/>
              <a:cxnLst/>
              <a:rect l="l" t="t" r="r" b="b"/>
              <a:pathLst>
                <a:path w="6440" h="6131" extrusionOk="0">
                  <a:moveTo>
                    <a:pt x="3461" y="1"/>
                  </a:moveTo>
                  <a:lnTo>
                    <a:pt x="3175" y="181"/>
                  </a:lnTo>
                  <a:cubicBezTo>
                    <a:pt x="3166" y="181"/>
                    <a:pt x="3156" y="181"/>
                    <a:pt x="3146" y="181"/>
                  </a:cubicBezTo>
                  <a:cubicBezTo>
                    <a:pt x="1744" y="181"/>
                    <a:pt x="421" y="1319"/>
                    <a:pt x="213" y="2723"/>
                  </a:cubicBezTo>
                  <a:cubicBezTo>
                    <a:pt x="1" y="4121"/>
                    <a:pt x="949" y="5612"/>
                    <a:pt x="2303" y="6018"/>
                  </a:cubicBezTo>
                  <a:cubicBezTo>
                    <a:pt x="2562" y="6094"/>
                    <a:pt x="2829" y="6131"/>
                    <a:pt x="3095" y="6131"/>
                  </a:cubicBezTo>
                  <a:cubicBezTo>
                    <a:pt x="4239" y="6131"/>
                    <a:pt x="5380" y="5460"/>
                    <a:pt x="5868" y="4423"/>
                  </a:cubicBezTo>
                  <a:lnTo>
                    <a:pt x="6440" y="2647"/>
                  </a:lnTo>
                  <a:cubicBezTo>
                    <a:pt x="5567" y="1640"/>
                    <a:pt x="4559" y="752"/>
                    <a:pt x="3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3229300" y="946700"/>
              <a:ext cx="3675" cy="3550"/>
            </a:xfrm>
            <a:custGeom>
              <a:avLst/>
              <a:gdLst/>
              <a:ahLst/>
              <a:cxnLst/>
              <a:rect l="l" t="t" r="r" b="b"/>
              <a:pathLst>
                <a:path w="147" h="142" extrusionOk="0">
                  <a:moveTo>
                    <a:pt x="137" y="1"/>
                  </a:moveTo>
                  <a:cubicBezTo>
                    <a:pt x="136" y="1"/>
                    <a:pt x="135" y="1"/>
                    <a:pt x="134" y="2"/>
                  </a:cubicBezTo>
                  <a:cubicBezTo>
                    <a:pt x="110" y="14"/>
                    <a:pt x="90" y="40"/>
                    <a:pt x="72" y="60"/>
                  </a:cubicBezTo>
                  <a:cubicBezTo>
                    <a:pt x="49" y="83"/>
                    <a:pt x="28" y="106"/>
                    <a:pt x="6" y="127"/>
                  </a:cubicBezTo>
                  <a:cubicBezTo>
                    <a:pt x="1" y="133"/>
                    <a:pt x="6" y="141"/>
                    <a:pt x="13" y="141"/>
                  </a:cubicBezTo>
                  <a:cubicBezTo>
                    <a:pt x="14" y="141"/>
                    <a:pt x="16" y="141"/>
                    <a:pt x="18" y="139"/>
                  </a:cubicBezTo>
                  <a:cubicBezTo>
                    <a:pt x="40" y="117"/>
                    <a:pt x="63" y="95"/>
                    <a:pt x="85" y="74"/>
                  </a:cubicBezTo>
                  <a:cubicBezTo>
                    <a:pt x="105" y="55"/>
                    <a:pt x="130" y="36"/>
                    <a:pt x="144" y="12"/>
                  </a:cubicBezTo>
                  <a:cubicBezTo>
                    <a:pt x="147" y="6"/>
                    <a:pt x="142" y="1"/>
                    <a:pt x="137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352050" y="1758950"/>
              <a:ext cx="1264225" cy="304116"/>
            </a:xfrm>
            <a:custGeom>
              <a:avLst/>
              <a:gdLst/>
              <a:ahLst/>
              <a:cxnLst/>
              <a:rect l="l" t="t" r="r" b="b"/>
              <a:pathLst>
                <a:path w="50569" h="11792" extrusionOk="0">
                  <a:moveTo>
                    <a:pt x="30789" y="0"/>
                  </a:moveTo>
                  <a:cubicBezTo>
                    <a:pt x="21304" y="0"/>
                    <a:pt x="11820" y="418"/>
                    <a:pt x="2365" y="1253"/>
                  </a:cubicBezTo>
                  <a:lnTo>
                    <a:pt x="125" y="1512"/>
                  </a:lnTo>
                  <a:lnTo>
                    <a:pt x="125" y="2264"/>
                  </a:lnTo>
                  <a:lnTo>
                    <a:pt x="30338" y="1262"/>
                  </a:lnTo>
                  <a:cubicBezTo>
                    <a:pt x="30338" y="1262"/>
                    <a:pt x="31027" y="3330"/>
                    <a:pt x="31091" y="5775"/>
                  </a:cubicBezTo>
                  <a:cubicBezTo>
                    <a:pt x="31153" y="8219"/>
                    <a:pt x="31153" y="9912"/>
                    <a:pt x="31153" y="9912"/>
                  </a:cubicBezTo>
                  <a:lnTo>
                    <a:pt x="0" y="11040"/>
                  </a:lnTo>
                  <a:lnTo>
                    <a:pt x="251" y="11792"/>
                  </a:lnTo>
                  <a:lnTo>
                    <a:pt x="31208" y="10495"/>
                  </a:lnTo>
                  <a:lnTo>
                    <a:pt x="49485" y="9167"/>
                  </a:lnTo>
                  <a:cubicBezTo>
                    <a:pt x="49716" y="9150"/>
                    <a:pt x="49960" y="9130"/>
                    <a:pt x="50154" y="9002"/>
                  </a:cubicBezTo>
                  <a:cubicBezTo>
                    <a:pt x="50534" y="8751"/>
                    <a:pt x="50569" y="8216"/>
                    <a:pt x="50563" y="7759"/>
                  </a:cubicBezTo>
                  <a:cubicBezTo>
                    <a:pt x="50542" y="5897"/>
                    <a:pt x="50520" y="4034"/>
                    <a:pt x="50499" y="2172"/>
                  </a:cubicBezTo>
                  <a:cubicBezTo>
                    <a:pt x="50494" y="1714"/>
                    <a:pt x="50468" y="1205"/>
                    <a:pt x="50145" y="881"/>
                  </a:cubicBezTo>
                  <a:cubicBezTo>
                    <a:pt x="49840" y="577"/>
                    <a:pt x="49370" y="534"/>
                    <a:pt x="48939" y="510"/>
                  </a:cubicBezTo>
                  <a:cubicBezTo>
                    <a:pt x="42893" y="170"/>
                    <a:pt x="36841" y="0"/>
                    <a:pt x="30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2358325" y="2256950"/>
              <a:ext cx="1444850" cy="357300"/>
            </a:xfrm>
            <a:custGeom>
              <a:avLst/>
              <a:gdLst/>
              <a:ahLst/>
              <a:cxnLst/>
              <a:rect l="l" t="t" r="r" b="b"/>
              <a:pathLst>
                <a:path w="57794" h="14292" extrusionOk="0">
                  <a:moveTo>
                    <a:pt x="55787" y="0"/>
                  </a:moveTo>
                  <a:cubicBezTo>
                    <a:pt x="54659" y="0"/>
                    <a:pt x="3705" y="613"/>
                    <a:pt x="3705" y="613"/>
                  </a:cubicBezTo>
                  <a:cubicBezTo>
                    <a:pt x="3705" y="613"/>
                    <a:pt x="674" y="924"/>
                    <a:pt x="581" y="1347"/>
                  </a:cubicBezTo>
                  <a:cubicBezTo>
                    <a:pt x="487" y="1770"/>
                    <a:pt x="627" y="2507"/>
                    <a:pt x="627" y="2507"/>
                  </a:cubicBezTo>
                  <a:cubicBezTo>
                    <a:pt x="634" y="2507"/>
                    <a:pt x="649" y="2508"/>
                    <a:pt x="672" y="2508"/>
                  </a:cubicBezTo>
                  <a:cubicBezTo>
                    <a:pt x="2273" y="2508"/>
                    <a:pt x="42623" y="1629"/>
                    <a:pt x="42623" y="1629"/>
                  </a:cubicBezTo>
                  <a:lnTo>
                    <a:pt x="43125" y="12411"/>
                  </a:lnTo>
                  <a:lnTo>
                    <a:pt x="126" y="13037"/>
                  </a:lnTo>
                  <a:lnTo>
                    <a:pt x="1" y="14292"/>
                  </a:lnTo>
                  <a:lnTo>
                    <a:pt x="44755" y="13414"/>
                  </a:lnTo>
                  <a:lnTo>
                    <a:pt x="57793" y="13414"/>
                  </a:lnTo>
                  <a:lnTo>
                    <a:pt x="57166" y="752"/>
                  </a:lnTo>
                  <a:cubicBezTo>
                    <a:pt x="57166" y="752"/>
                    <a:pt x="56916" y="0"/>
                    <a:pt x="55787" y="0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4445375" y="4784075"/>
              <a:ext cx="783525" cy="672775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4451725" y="4758125"/>
              <a:ext cx="777250" cy="158175"/>
            </a:xfrm>
            <a:custGeom>
              <a:avLst/>
              <a:gdLst/>
              <a:ahLst/>
              <a:cxnLst/>
              <a:rect l="l" t="t" r="r" b="b"/>
              <a:pathLst>
                <a:path w="31090" h="6327" extrusionOk="0">
                  <a:moveTo>
                    <a:pt x="296" y="0"/>
                  </a:moveTo>
                  <a:cubicBezTo>
                    <a:pt x="108" y="323"/>
                    <a:pt x="1" y="673"/>
                    <a:pt x="1" y="1021"/>
                  </a:cubicBezTo>
                  <a:cubicBezTo>
                    <a:pt x="1" y="2781"/>
                    <a:pt x="2445" y="4312"/>
                    <a:pt x="6232" y="5292"/>
                  </a:cubicBezTo>
                  <a:cubicBezTo>
                    <a:pt x="7333" y="5547"/>
                    <a:pt x="8515" y="5789"/>
                    <a:pt x="9830" y="5963"/>
                  </a:cubicBezTo>
                  <a:cubicBezTo>
                    <a:pt x="10933" y="6111"/>
                    <a:pt x="12114" y="6192"/>
                    <a:pt x="13376" y="6245"/>
                  </a:cubicBezTo>
                  <a:cubicBezTo>
                    <a:pt x="13792" y="6298"/>
                    <a:pt x="14222" y="6313"/>
                    <a:pt x="14652" y="6313"/>
                  </a:cubicBezTo>
                  <a:lnTo>
                    <a:pt x="14706" y="6313"/>
                  </a:lnTo>
                  <a:cubicBezTo>
                    <a:pt x="14974" y="6326"/>
                    <a:pt x="15270" y="6326"/>
                    <a:pt x="15538" y="6326"/>
                  </a:cubicBezTo>
                  <a:lnTo>
                    <a:pt x="15740" y="6326"/>
                  </a:lnTo>
                  <a:cubicBezTo>
                    <a:pt x="15888" y="6326"/>
                    <a:pt x="16036" y="6326"/>
                    <a:pt x="16197" y="6313"/>
                  </a:cubicBezTo>
                  <a:cubicBezTo>
                    <a:pt x="16398" y="6313"/>
                    <a:pt x="16586" y="6313"/>
                    <a:pt x="16775" y="6272"/>
                  </a:cubicBezTo>
                  <a:lnTo>
                    <a:pt x="17016" y="6272"/>
                  </a:lnTo>
                  <a:cubicBezTo>
                    <a:pt x="17916" y="6272"/>
                    <a:pt x="18762" y="6232"/>
                    <a:pt x="19581" y="6111"/>
                  </a:cubicBezTo>
                  <a:cubicBezTo>
                    <a:pt x="26188" y="5547"/>
                    <a:pt x="31090" y="3478"/>
                    <a:pt x="31090" y="1021"/>
                  </a:cubicBezTo>
                  <a:cubicBezTo>
                    <a:pt x="31090" y="940"/>
                    <a:pt x="31064" y="873"/>
                    <a:pt x="31063" y="793"/>
                  </a:cubicBezTo>
                  <a:cubicBezTo>
                    <a:pt x="28713" y="753"/>
                    <a:pt x="26376" y="712"/>
                    <a:pt x="24026" y="659"/>
                  </a:cubicBezTo>
                  <a:cubicBezTo>
                    <a:pt x="21394" y="605"/>
                    <a:pt x="18775" y="551"/>
                    <a:pt x="16143" y="471"/>
                  </a:cubicBezTo>
                  <a:cubicBezTo>
                    <a:pt x="15511" y="457"/>
                    <a:pt x="14867" y="444"/>
                    <a:pt x="14222" y="418"/>
                  </a:cubicBezTo>
                  <a:cubicBezTo>
                    <a:pt x="9589" y="297"/>
                    <a:pt x="4943" y="148"/>
                    <a:pt x="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4828900" y="3467800"/>
              <a:ext cx="754425" cy="934775"/>
            </a:xfrm>
            <a:custGeom>
              <a:avLst/>
              <a:gdLst/>
              <a:ahLst/>
              <a:cxnLst/>
              <a:rect l="l" t="t" r="r" b="b"/>
              <a:pathLst>
                <a:path w="30177" h="37391" extrusionOk="0">
                  <a:moveTo>
                    <a:pt x="30177" y="1"/>
                  </a:moveTo>
                  <a:cubicBezTo>
                    <a:pt x="21337" y="4386"/>
                    <a:pt x="14294" y="11656"/>
                    <a:pt x="7857" y="19135"/>
                  </a:cubicBezTo>
                  <a:cubicBezTo>
                    <a:pt x="5678" y="21667"/>
                    <a:pt x="3523" y="24273"/>
                    <a:pt x="2072" y="27283"/>
                  </a:cubicBezTo>
                  <a:cubicBezTo>
                    <a:pt x="1057" y="29391"/>
                    <a:pt x="407" y="31674"/>
                    <a:pt x="151" y="34000"/>
                  </a:cubicBezTo>
                  <a:lnTo>
                    <a:pt x="151" y="34000"/>
                  </a:lnTo>
                  <a:cubicBezTo>
                    <a:pt x="4913" y="23640"/>
                    <a:pt x="17457" y="18995"/>
                    <a:pt x="23818" y="9477"/>
                  </a:cubicBezTo>
                  <a:cubicBezTo>
                    <a:pt x="25939" y="6302"/>
                    <a:pt x="27368" y="2588"/>
                    <a:pt x="30177" y="1"/>
                  </a:cubicBezTo>
                  <a:close/>
                  <a:moveTo>
                    <a:pt x="151" y="34000"/>
                  </a:moveTo>
                  <a:cubicBezTo>
                    <a:pt x="100" y="34111"/>
                    <a:pt x="49" y="34223"/>
                    <a:pt x="0" y="34336"/>
                  </a:cubicBezTo>
                  <a:lnTo>
                    <a:pt x="30" y="35897"/>
                  </a:lnTo>
                  <a:lnTo>
                    <a:pt x="30" y="35897"/>
                  </a:lnTo>
                  <a:cubicBezTo>
                    <a:pt x="41" y="35264"/>
                    <a:pt x="81" y="34630"/>
                    <a:pt x="151" y="34000"/>
                  </a:cubicBezTo>
                  <a:close/>
                  <a:moveTo>
                    <a:pt x="30" y="35897"/>
                  </a:moveTo>
                  <a:cubicBezTo>
                    <a:pt x="21" y="36395"/>
                    <a:pt x="30" y="36893"/>
                    <a:pt x="58" y="37391"/>
                  </a:cubicBezTo>
                  <a:lnTo>
                    <a:pt x="30" y="358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3901125" y="3222900"/>
              <a:ext cx="931575" cy="946825"/>
            </a:xfrm>
            <a:custGeom>
              <a:avLst/>
              <a:gdLst/>
              <a:ahLst/>
              <a:cxnLst/>
              <a:rect l="l" t="t" r="r" b="b"/>
              <a:pathLst>
                <a:path w="37263" h="37873" extrusionOk="0">
                  <a:moveTo>
                    <a:pt x="1115" y="0"/>
                  </a:moveTo>
                  <a:cubicBezTo>
                    <a:pt x="745" y="0"/>
                    <a:pt x="373" y="26"/>
                    <a:pt x="0" y="80"/>
                  </a:cubicBezTo>
                  <a:cubicBezTo>
                    <a:pt x="6964" y="2503"/>
                    <a:pt x="11197" y="10061"/>
                    <a:pt x="18197" y="12379"/>
                  </a:cubicBezTo>
                  <a:cubicBezTo>
                    <a:pt x="19242" y="12724"/>
                    <a:pt x="20330" y="12945"/>
                    <a:pt x="21341" y="13380"/>
                  </a:cubicBezTo>
                  <a:cubicBezTo>
                    <a:pt x="23849" y="14457"/>
                    <a:pt x="25616" y="16715"/>
                    <a:pt x="27273" y="18885"/>
                  </a:cubicBezTo>
                  <a:cubicBezTo>
                    <a:pt x="31663" y="24633"/>
                    <a:pt x="36200" y="30718"/>
                    <a:pt x="37262" y="37872"/>
                  </a:cubicBezTo>
                  <a:lnTo>
                    <a:pt x="36981" y="33148"/>
                  </a:lnTo>
                  <a:cubicBezTo>
                    <a:pt x="35283" y="26220"/>
                    <a:pt x="33398" y="18944"/>
                    <a:pt x="28436" y="13820"/>
                  </a:cubicBezTo>
                  <a:cubicBezTo>
                    <a:pt x="25147" y="10421"/>
                    <a:pt x="20796" y="8292"/>
                    <a:pt x="16539" y="6229"/>
                  </a:cubicBezTo>
                  <a:cubicBezTo>
                    <a:pt x="13777" y="4891"/>
                    <a:pt x="11016" y="3553"/>
                    <a:pt x="8254" y="2215"/>
                  </a:cubicBezTo>
                  <a:cubicBezTo>
                    <a:pt x="5994" y="1121"/>
                    <a:pt x="3584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4399900" y="2757150"/>
              <a:ext cx="463300" cy="1149225"/>
            </a:xfrm>
            <a:custGeom>
              <a:avLst/>
              <a:gdLst/>
              <a:ahLst/>
              <a:cxnLst/>
              <a:rect l="l" t="t" r="r" b="b"/>
              <a:pathLst>
                <a:path w="18532" h="45969" extrusionOk="0">
                  <a:moveTo>
                    <a:pt x="0" y="1"/>
                  </a:moveTo>
                  <a:lnTo>
                    <a:pt x="0" y="1"/>
                  </a:lnTo>
                  <a:cubicBezTo>
                    <a:pt x="62" y="224"/>
                    <a:pt x="129" y="445"/>
                    <a:pt x="200" y="663"/>
                  </a:cubicBezTo>
                  <a:lnTo>
                    <a:pt x="200" y="663"/>
                  </a:lnTo>
                  <a:lnTo>
                    <a:pt x="0" y="1"/>
                  </a:lnTo>
                  <a:close/>
                  <a:moveTo>
                    <a:pt x="200" y="663"/>
                  </a:moveTo>
                  <a:lnTo>
                    <a:pt x="5464" y="18130"/>
                  </a:lnTo>
                  <a:cubicBezTo>
                    <a:pt x="5940" y="19709"/>
                    <a:pt x="6428" y="21313"/>
                    <a:pt x="7338" y="22690"/>
                  </a:cubicBezTo>
                  <a:cubicBezTo>
                    <a:pt x="8205" y="24000"/>
                    <a:pt x="9413" y="25041"/>
                    <a:pt x="10500" y="26175"/>
                  </a:cubicBezTo>
                  <a:cubicBezTo>
                    <a:pt x="15359" y="31249"/>
                    <a:pt x="17816" y="38532"/>
                    <a:pt x="17023" y="45511"/>
                  </a:cubicBezTo>
                  <a:lnTo>
                    <a:pt x="17037" y="45968"/>
                  </a:lnTo>
                  <a:cubicBezTo>
                    <a:pt x="17803" y="40211"/>
                    <a:pt x="18532" y="34136"/>
                    <a:pt x="16304" y="28771"/>
                  </a:cubicBezTo>
                  <a:cubicBezTo>
                    <a:pt x="15347" y="26465"/>
                    <a:pt x="13882" y="24408"/>
                    <a:pt x="12738" y="22188"/>
                  </a:cubicBezTo>
                  <a:cubicBezTo>
                    <a:pt x="11698" y="20168"/>
                    <a:pt x="10924" y="18017"/>
                    <a:pt x="9854" y="16012"/>
                  </a:cubicBezTo>
                  <a:cubicBezTo>
                    <a:pt x="6998" y="10660"/>
                    <a:pt x="2064" y="6394"/>
                    <a:pt x="200" y="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3708100" y="2471400"/>
              <a:ext cx="2111000" cy="2298500"/>
            </a:xfrm>
            <a:custGeom>
              <a:avLst/>
              <a:gdLst/>
              <a:ahLst/>
              <a:cxnLst/>
              <a:rect l="l" t="t" r="r" b="b"/>
              <a:pathLst>
                <a:path w="84440" h="91940" extrusionOk="0">
                  <a:moveTo>
                    <a:pt x="48409" y="0"/>
                  </a:moveTo>
                  <a:lnTo>
                    <a:pt x="48409" y="0"/>
                  </a:lnTo>
                  <a:cubicBezTo>
                    <a:pt x="42637" y="11493"/>
                    <a:pt x="40782" y="24910"/>
                    <a:pt x="43220" y="37538"/>
                  </a:cubicBezTo>
                  <a:cubicBezTo>
                    <a:pt x="43868" y="40886"/>
                    <a:pt x="44799" y="44300"/>
                    <a:pt x="44815" y="47667"/>
                  </a:cubicBezTo>
                  <a:cubicBezTo>
                    <a:pt x="44794" y="47732"/>
                    <a:pt x="44775" y="47801"/>
                    <a:pt x="44775" y="47864"/>
                  </a:cubicBezTo>
                  <a:cubicBezTo>
                    <a:pt x="44735" y="48558"/>
                    <a:pt x="44707" y="49251"/>
                    <a:pt x="44656" y="49958"/>
                  </a:cubicBezTo>
                  <a:cubicBezTo>
                    <a:pt x="44595" y="50391"/>
                    <a:pt x="44534" y="50824"/>
                    <a:pt x="44431" y="51254"/>
                  </a:cubicBezTo>
                  <a:lnTo>
                    <a:pt x="44531" y="52569"/>
                  </a:lnTo>
                  <a:cubicBezTo>
                    <a:pt x="44383" y="55348"/>
                    <a:pt x="44250" y="58130"/>
                    <a:pt x="44129" y="60917"/>
                  </a:cubicBezTo>
                  <a:cubicBezTo>
                    <a:pt x="44117" y="61139"/>
                    <a:pt x="44105" y="61385"/>
                    <a:pt x="44103" y="61621"/>
                  </a:cubicBezTo>
                  <a:cubicBezTo>
                    <a:pt x="44079" y="61655"/>
                    <a:pt x="44052" y="61687"/>
                    <a:pt x="44026" y="61721"/>
                  </a:cubicBezTo>
                  <a:lnTo>
                    <a:pt x="44102" y="61770"/>
                  </a:lnTo>
                  <a:cubicBezTo>
                    <a:pt x="44063" y="62479"/>
                    <a:pt x="44036" y="63175"/>
                    <a:pt x="43995" y="63885"/>
                  </a:cubicBezTo>
                  <a:cubicBezTo>
                    <a:pt x="43942" y="65295"/>
                    <a:pt x="43888" y="66718"/>
                    <a:pt x="43847" y="68128"/>
                  </a:cubicBezTo>
                  <a:cubicBezTo>
                    <a:pt x="43847" y="68137"/>
                    <a:pt x="43847" y="68145"/>
                    <a:pt x="43847" y="68153"/>
                  </a:cubicBezTo>
                  <a:cubicBezTo>
                    <a:pt x="37848" y="56039"/>
                    <a:pt x="25260" y="47369"/>
                    <a:pt x="11762" y="46280"/>
                  </a:cubicBezTo>
                  <a:lnTo>
                    <a:pt x="11762" y="46280"/>
                  </a:lnTo>
                  <a:cubicBezTo>
                    <a:pt x="13993" y="47792"/>
                    <a:pt x="14922" y="50557"/>
                    <a:pt x="16332" y="52853"/>
                  </a:cubicBezTo>
                  <a:cubicBezTo>
                    <a:pt x="18731" y="56764"/>
                    <a:pt x="22695" y="59465"/>
                    <a:pt x="26810" y="61494"/>
                  </a:cubicBezTo>
                  <a:cubicBezTo>
                    <a:pt x="30925" y="63525"/>
                    <a:pt x="35301" y="65004"/>
                    <a:pt x="39351" y="67162"/>
                  </a:cubicBezTo>
                  <a:cubicBezTo>
                    <a:pt x="40944" y="68011"/>
                    <a:pt x="42511" y="69007"/>
                    <a:pt x="43781" y="70273"/>
                  </a:cubicBezTo>
                  <a:lnTo>
                    <a:pt x="43781" y="70277"/>
                  </a:lnTo>
                  <a:cubicBezTo>
                    <a:pt x="43740" y="71378"/>
                    <a:pt x="43727" y="72453"/>
                    <a:pt x="43713" y="73554"/>
                  </a:cubicBezTo>
                  <a:lnTo>
                    <a:pt x="43713" y="73570"/>
                  </a:lnTo>
                  <a:cubicBezTo>
                    <a:pt x="39286" y="71260"/>
                    <a:pt x="34294" y="70053"/>
                    <a:pt x="29305" y="70053"/>
                  </a:cubicBezTo>
                  <a:cubicBezTo>
                    <a:pt x="27111" y="70053"/>
                    <a:pt x="24918" y="70286"/>
                    <a:pt x="22774" y="70761"/>
                  </a:cubicBezTo>
                  <a:cubicBezTo>
                    <a:pt x="21008" y="71153"/>
                    <a:pt x="19268" y="71701"/>
                    <a:pt x="17469" y="71892"/>
                  </a:cubicBezTo>
                  <a:cubicBezTo>
                    <a:pt x="16797" y="71963"/>
                    <a:pt x="16122" y="71984"/>
                    <a:pt x="15447" y="71984"/>
                  </a:cubicBezTo>
                  <a:cubicBezTo>
                    <a:pt x="14470" y="71984"/>
                    <a:pt x="13492" y="71940"/>
                    <a:pt x="12514" y="71940"/>
                  </a:cubicBezTo>
                  <a:cubicBezTo>
                    <a:pt x="12276" y="71940"/>
                    <a:pt x="12037" y="71943"/>
                    <a:pt x="11798" y="71949"/>
                  </a:cubicBezTo>
                  <a:cubicBezTo>
                    <a:pt x="7597" y="72068"/>
                    <a:pt x="3440" y="73444"/>
                    <a:pt x="1" y="75857"/>
                  </a:cubicBezTo>
                  <a:cubicBezTo>
                    <a:pt x="2500" y="74923"/>
                    <a:pt x="5041" y="73981"/>
                    <a:pt x="7701" y="73777"/>
                  </a:cubicBezTo>
                  <a:cubicBezTo>
                    <a:pt x="8126" y="73744"/>
                    <a:pt x="8550" y="73730"/>
                    <a:pt x="8975" y="73730"/>
                  </a:cubicBezTo>
                  <a:cubicBezTo>
                    <a:pt x="11055" y="73730"/>
                    <a:pt x="13137" y="74057"/>
                    <a:pt x="15223" y="74065"/>
                  </a:cubicBezTo>
                  <a:cubicBezTo>
                    <a:pt x="15255" y="74066"/>
                    <a:pt x="15286" y="74066"/>
                    <a:pt x="15318" y="74066"/>
                  </a:cubicBezTo>
                  <a:cubicBezTo>
                    <a:pt x="17995" y="74066"/>
                    <a:pt x="20643" y="73551"/>
                    <a:pt x="23300" y="73216"/>
                  </a:cubicBezTo>
                  <a:cubicBezTo>
                    <a:pt x="25759" y="72907"/>
                    <a:pt x="28233" y="72753"/>
                    <a:pt x="30705" y="72753"/>
                  </a:cubicBezTo>
                  <a:cubicBezTo>
                    <a:pt x="34023" y="72753"/>
                    <a:pt x="37339" y="73031"/>
                    <a:pt x="40619" y="73586"/>
                  </a:cubicBezTo>
                  <a:cubicBezTo>
                    <a:pt x="41667" y="73763"/>
                    <a:pt x="42736" y="74005"/>
                    <a:pt x="43688" y="74454"/>
                  </a:cubicBezTo>
                  <a:cubicBezTo>
                    <a:pt x="43607" y="78720"/>
                    <a:pt x="43621" y="83013"/>
                    <a:pt x="43755" y="87266"/>
                  </a:cubicBezTo>
                  <a:cubicBezTo>
                    <a:pt x="43809" y="88810"/>
                    <a:pt x="43876" y="90341"/>
                    <a:pt x="43970" y="91885"/>
                  </a:cubicBezTo>
                  <a:cubicBezTo>
                    <a:pt x="44614" y="91913"/>
                    <a:pt x="45259" y="91926"/>
                    <a:pt x="45890" y="91940"/>
                  </a:cubicBezTo>
                  <a:cubicBezTo>
                    <a:pt x="45890" y="90368"/>
                    <a:pt x="45863" y="88810"/>
                    <a:pt x="45836" y="87253"/>
                  </a:cubicBezTo>
                  <a:cubicBezTo>
                    <a:pt x="45770" y="82338"/>
                    <a:pt x="45688" y="77436"/>
                    <a:pt x="45676" y="72506"/>
                  </a:cubicBezTo>
                  <a:cubicBezTo>
                    <a:pt x="45649" y="71822"/>
                    <a:pt x="45649" y="71123"/>
                    <a:pt x="45649" y="70425"/>
                  </a:cubicBezTo>
                  <a:cubicBezTo>
                    <a:pt x="45649" y="66769"/>
                    <a:pt x="45693" y="63109"/>
                    <a:pt x="45782" y="59444"/>
                  </a:cubicBezTo>
                  <a:cubicBezTo>
                    <a:pt x="48934" y="55413"/>
                    <a:pt x="52428" y="51651"/>
                    <a:pt x="56254" y="48254"/>
                  </a:cubicBezTo>
                  <a:cubicBezTo>
                    <a:pt x="62514" y="42694"/>
                    <a:pt x="69558" y="38097"/>
                    <a:pt x="76572" y="33523"/>
                  </a:cubicBezTo>
                  <a:cubicBezTo>
                    <a:pt x="79064" y="31897"/>
                    <a:pt x="81598" y="30252"/>
                    <a:pt x="84439" y="29365"/>
                  </a:cubicBezTo>
                  <a:cubicBezTo>
                    <a:pt x="84028" y="29346"/>
                    <a:pt x="83617" y="29337"/>
                    <a:pt x="83206" y="29337"/>
                  </a:cubicBezTo>
                  <a:cubicBezTo>
                    <a:pt x="78138" y="29337"/>
                    <a:pt x="73077" y="30737"/>
                    <a:pt x="68739" y="33355"/>
                  </a:cubicBezTo>
                  <a:cubicBezTo>
                    <a:pt x="66371" y="34783"/>
                    <a:pt x="64231" y="36553"/>
                    <a:pt x="62102" y="38316"/>
                  </a:cubicBezTo>
                  <a:lnTo>
                    <a:pt x="53047" y="45809"/>
                  </a:lnTo>
                  <a:cubicBezTo>
                    <a:pt x="51663" y="46955"/>
                    <a:pt x="50257" y="48123"/>
                    <a:pt x="49269" y="49624"/>
                  </a:cubicBezTo>
                  <a:cubicBezTo>
                    <a:pt x="48343" y="51030"/>
                    <a:pt x="47827" y="52662"/>
                    <a:pt x="47324" y="54268"/>
                  </a:cubicBezTo>
                  <a:cubicBezTo>
                    <a:pt x="46810" y="55908"/>
                    <a:pt x="46295" y="57550"/>
                    <a:pt x="45781" y="59190"/>
                  </a:cubicBezTo>
                  <a:lnTo>
                    <a:pt x="45781" y="59158"/>
                  </a:lnTo>
                  <a:cubicBezTo>
                    <a:pt x="45847" y="57076"/>
                    <a:pt x="45942" y="54981"/>
                    <a:pt x="46036" y="52900"/>
                  </a:cubicBezTo>
                  <a:cubicBezTo>
                    <a:pt x="46063" y="52577"/>
                    <a:pt x="46076" y="52281"/>
                    <a:pt x="46090" y="51972"/>
                  </a:cubicBezTo>
                  <a:cubicBezTo>
                    <a:pt x="46090" y="51964"/>
                    <a:pt x="46090" y="51957"/>
                    <a:pt x="46091" y="51948"/>
                  </a:cubicBezTo>
                  <a:cubicBezTo>
                    <a:pt x="46915" y="49441"/>
                    <a:pt x="47932" y="46925"/>
                    <a:pt x="48400" y="44366"/>
                  </a:cubicBezTo>
                  <a:cubicBezTo>
                    <a:pt x="48847" y="41922"/>
                    <a:pt x="48785" y="39416"/>
                    <a:pt x="48631" y="36936"/>
                  </a:cubicBezTo>
                  <a:cubicBezTo>
                    <a:pt x="47867" y="24568"/>
                    <a:pt x="44905" y="11887"/>
                    <a:pt x="48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4841575" y="2547625"/>
              <a:ext cx="624725" cy="1316775"/>
            </a:xfrm>
            <a:custGeom>
              <a:avLst/>
              <a:gdLst/>
              <a:ahLst/>
              <a:cxnLst/>
              <a:rect l="l" t="t" r="r" b="b"/>
              <a:pathLst>
                <a:path w="24989" h="52671" extrusionOk="0">
                  <a:moveTo>
                    <a:pt x="24988" y="0"/>
                  </a:moveTo>
                  <a:lnTo>
                    <a:pt x="24988" y="0"/>
                  </a:lnTo>
                  <a:cubicBezTo>
                    <a:pt x="20983" y="4436"/>
                    <a:pt x="16943" y="8918"/>
                    <a:pt x="13985" y="14111"/>
                  </a:cubicBezTo>
                  <a:cubicBezTo>
                    <a:pt x="12612" y="16521"/>
                    <a:pt x="11487" y="19061"/>
                    <a:pt x="10363" y="21597"/>
                  </a:cubicBezTo>
                  <a:cubicBezTo>
                    <a:pt x="6326" y="30707"/>
                    <a:pt x="2261" y="39901"/>
                    <a:pt x="191" y="49649"/>
                  </a:cubicBezTo>
                  <a:lnTo>
                    <a:pt x="1" y="52671"/>
                  </a:lnTo>
                  <a:cubicBezTo>
                    <a:pt x="560" y="46681"/>
                    <a:pt x="6460" y="42876"/>
                    <a:pt x="9894" y="37936"/>
                  </a:cubicBezTo>
                  <a:cubicBezTo>
                    <a:pt x="12782" y="33781"/>
                    <a:pt x="13936" y="28710"/>
                    <a:pt x="15334" y="23847"/>
                  </a:cubicBezTo>
                  <a:cubicBezTo>
                    <a:pt x="17712" y="15583"/>
                    <a:pt x="20948" y="7591"/>
                    <a:pt x="24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22"/>
          <p:cNvSpPr/>
          <p:nvPr/>
        </p:nvSpPr>
        <p:spPr>
          <a:xfrm>
            <a:off x="6289795" y="970182"/>
            <a:ext cx="20100" cy="20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2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subTitle" idx="1"/>
          </p:nvPr>
        </p:nvSpPr>
        <p:spPr>
          <a:xfrm>
            <a:off x="942769" y="2549673"/>
            <a:ext cx="3798274" cy="1301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E2128"/>
                </a:solidFill>
                <a:latin typeface="Bahnschrift Light Condensed" panose="020B0502040204020203" pitchFamily="34" charset="0"/>
                <a:cs typeface="Quire Sans" panose="020B0502040400020003" pitchFamily="34" charset="0"/>
              </a:rPr>
              <a:t> </a:t>
            </a:r>
            <a:r>
              <a:rPr lang="ru-RU" sz="2000" dirty="0">
                <a:solidFill>
                  <a:srgbClr val="1E2128"/>
                </a:solidFill>
                <a:latin typeface="Bahnschrift Light Condensed" panose="020B0502040204020203" pitchFamily="34" charset="0"/>
                <a:cs typeface="Quire Sans" panose="020B0502040400020003" pitchFamily="34" charset="0"/>
              </a:rPr>
              <a:t>Написать рекомендательную систему, которая будет выдавать подборку фильмов, основываясь на имеющемся опыте пользователя</a:t>
            </a:r>
            <a:endParaRPr sz="2000" dirty="0">
              <a:solidFill>
                <a:srgbClr val="1E2128"/>
              </a:solidFill>
              <a:latin typeface="Bahnschrift Light Condensed" panose="020B0502040204020203" pitchFamily="34" charset="0"/>
              <a:cs typeface="Quire Sans" panose="020B0502040400020003" pitchFamily="34" charset="0"/>
            </a:endParaRPr>
          </a:p>
        </p:txBody>
      </p:sp>
      <p:sp>
        <p:nvSpPr>
          <p:cNvPr id="29" name="Google Shape;336;p22">
            <a:extLst>
              <a:ext uri="{FF2B5EF4-FFF2-40B4-BE49-F238E27FC236}">
                <a16:creationId xmlns:a16="http://schemas.microsoft.com/office/drawing/2014/main" id="{4A84B9BA-0B71-4613-802D-C7787E899EF3}"/>
              </a:ext>
            </a:extLst>
          </p:cNvPr>
          <p:cNvSpPr/>
          <p:nvPr/>
        </p:nvSpPr>
        <p:spPr>
          <a:xfrm rot="5400000">
            <a:off x="2692125" y="-210588"/>
            <a:ext cx="1623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5" name="Google Shape;255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1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1E2128"/>
                </a:solidFill>
              </a:rPr>
              <a:t>Задачи</a:t>
            </a:r>
            <a:endParaRPr b="1" dirty="0">
              <a:solidFill>
                <a:srgbClr val="1E2128"/>
              </a:solidFill>
            </a:endParaRPr>
          </a:p>
        </p:txBody>
      </p:sp>
      <p:grpSp>
        <p:nvGrpSpPr>
          <p:cNvPr id="269" name="Google Shape;269;p21"/>
          <p:cNvGrpSpPr/>
          <p:nvPr/>
        </p:nvGrpSpPr>
        <p:grpSpPr>
          <a:xfrm>
            <a:off x="4690625" y="3070200"/>
            <a:ext cx="2038740" cy="1690708"/>
            <a:chOff x="4690625" y="3070200"/>
            <a:chExt cx="2038740" cy="1690708"/>
          </a:xfrm>
        </p:grpSpPr>
        <p:sp>
          <p:nvSpPr>
            <p:cNvPr id="270" name="Google Shape;270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21"/>
          <p:cNvGrpSpPr/>
          <p:nvPr/>
        </p:nvGrpSpPr>
        <p:grpSpPr>
          <a:xfrm>
            <a:off x="6512921" y="3952980"/>
            <a:ext cx="419995" cy="803049"/>
            <a:chOff x="6512921" y="3952980"/>
            <a:chExt cx="419995" cy="803049"/>
          </a:xfrm>
        </p:grpSpPr>
        <p:sp>
          <p:nvSpPr>
            <p:cNvPr id="274" name="Google Shape;274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1"/>
          <p:cNvGrpSpPr/>
          <p:nvPr/>
        </p:nvGrpSpPr>
        <p:grpSpPr>
          <a:xfrm>
            <a:off x="760146" y="3082802"/>
            <a:ext cx="856133" cy="1691013"/>
            <a:chOff x="5413625" y="1307575"/>
            <a:chExt cx="802600" cy="1585275"/>
          </a:xfrm>
        </p:grpSpPr>
        <p:sp>
          <p:nvSpPr>
            <p:cNvPr id="281" name="Google Shape;281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5413625" y="2238250"/>
              <a:ext cx="685125" cy="654600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7" name="Google Shape;287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21"/>
          <p:cNvSpPr/>
          <p:nvPr/>
        </p:nvSpPr>
        <p:spPr>
          <a:xfrm>
            <a:off x="0" y="4736617"/>
            <a:ext cx="925670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rgbClr val="6D39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E2128"/>
                </a:solidFill>
              </a:rPr>
              <a:t>01</a:t>
            </a:r>
            <a:r>
              <a:rPr lang="en" dirty="0">
                <a:solidFill>
                  <a:srgbClr val="1E2128"/>
                </a:solidFill>
              </a:rPr>
              <a:t>.</a:t>
            </a:r>
            <a:endParaRPr dirty="0">
              <a:solidFill>
                <a:srgbClr val="1E2128"/>
              </a:solidFill>
            </a:endParaRPr>
          </a:p>
        </p:txBody>
      </p:sp>
      <p:sp>
        <p:nvSpPr>
          <p:cNvPr id="296" name="Google Shape;296;p21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1E2128"/>
                </a:solidFill>
              </a:rPr>
              <a:t>Сбор данных по фильмам</a:t>
            </a:r>
            <a:endParaRPr b="1" dirty="0">
              <a:solidFill>
                <a:srgbClr val="1E2128"/>
              </a:solidFill>
            </a:endParaRPr>
          </a:p>
        </p:txBody>
      </p:sp>
      <p:sp>
        <p:nvSpPr>
          <p:cNvPr id="298" name="Google Shape;298;p21"/>
          <p:cNvSpPr txBox="1">
            <a:spLocks noGrp="1"/>
          </p:cNvSpPr>
          <p:nvPr>
            <p:ph type="title" idx="5"/>
          </p:nvPr>
        </p:nvSpPr>
        <p:spPr>
          <a:xfrm>
            <a:off x="2785439" y="1604438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E2128"/>
                </a:solidFill>
              </a:rPr>
              <a:t>02</a:t>
            </a:r>
            <a:r>
              <a:rPr lang="en" dirty="0">
                <a:solidFill>
                  <a:srgbClr val="1E2128"/>
                </a:solidFill>
              </a:rPr>
              <a:t>.</a:t>
            </a:r>
            <a:endParaRPr dirty="0">
              <a:solidFill>
                <a:srgbClr val="1E2128"/>
              </a:solidFill>
            </a:endParaRPr>
          </a:p>
        </p:txBody>
      </p:sp>
      <p:sp>
        <p:nvSpPr>
          <p:cNvPr id="299" name="Google Shape;299;p21"/>
          <p:cNvSpPr txBox="1">
            <a:spLocks noGrp="1"/>
          </p:cNvSpPr>
          <p:nvPr>
            <p:ph type="ctrTitle" idx="6"/>
          </p:nvPr>
        </p:nvSpPr>
        <p:spPr>
          <a:xfrm>
            <a:off x="2567893" y="2182001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1E2128"/>
                </a:solidFill>
              </a:rPr>
              <a:t>Генерация данных пользователей</a:t>
            </a:r>
            <a:endParaRPr b="1" dirty="0">
              <a:solidFill>
                <a:srgbClr val="1E2128"/>
              </a:solidFill>
            </a:endParaRPr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8"/>
          </p:nvPr>
        </p:nvSpPr>
        <p:spPr>
          <a:xfrm>
            <a:off x="4786382" y="1625108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E2128"/>
                </a:solidFill>
              </a:rPr>
              <a:t>03</a:t>
            </a:r>
            <a:r>
              <a:rPr lang="en" dirty="0">
                <a:solidFill>
                  <a:srgbClr val="1E2128"/>
                </a:solidFill>
              </a:rPr>
              <a:t>.</a:t>
            </a:r>
            <a:endParaRPr dirty="0">
              <a:solidFill>
                <a:srgbClr val="1E2128"/>
              </a:solidFill>
            </a:endParaRPr>
          </a:p>
        </p:txBody>
      </p:sp>
      <p:sp>
        <p:nvSpPr>
          <p:cNvPr id="302" name="Google Shape;302;p21"/>
          <p:cNvSpPr txBox="1">
            <a:spLocks noGrp="1"/>
          </p:cNvSpPr>
          <p:nvPr>
            <p:ph type="ctrTitle" idx="9"/>
          </p:nvPr>
        </p:nvSpPr>
        <p:spPr>
          <a:xfrm>
            <a:off x="4572000" y="2182001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1E2128"/>
                </a:solidFill>
              </a:rPr>
              <a:t>Коллаборативная фильтрация</a:t>
            </a:r>
            <a:endParaRPr b="1" dirty="0">
              <a:solidFill>
                <a:srgbClr val="1E2128"/>
              </a:solidFill>
            </a:endParaRPr>
          </a:p>
        </p:txBody>
      </p:sp>
      <p:sp>
        <p:nvSpPr>
          <p:cNvPr id="48" name="Google Shape;302;p21">
            <a:extLst>
              <a:ext uri="{FF2B5EF4-FFF2-40B4-BE49-F238E27FC236}">
                <a16:creationId xmlns:a16="http://schemas.microsoft.com/office/drawing/2014/main" id="{E9DDB356-AA42-4766-9A80-5DF23CB213AA}"/>
              </a:ext>
            </a:extLst>
          </p:cNvPr>
          <p:cNvSpPr txBox="1">
            <a:spLocks/>
          </p:cNvSpPr>
          <p:nvPr/>
        </p:nvSpPr>
        <p:spPr>
          <a:xfrm>
            <a:off x="6565692" y="2191822"/>
            <a:ext cx="1924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matic SC"/>
              <a:buNone/>
              <a:defRPr sz="1800" b="0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>
                <a:solidFill>
                  <a:srgbClr val="1E2128"/>
                </a:solidFill>
              </a:rPr>
              <a:t>Пользовательский интерфейс</a:t>
            </a:r>
          </a:p>
        </p:txBody>
      </p:sp>
      <p:sp>
        <p:nvSpPr>
          <p:cNvPr id="50" name="Google Shape;301;p21">
            <a:extLst>
              <a:ext uri="{FF2B5EF4-FFF2-40B4-BE49-F238E27FC236}">
                <a16:creationId xmlns:a16="http://schemas.microsoft.com/office/drawing/2014/main" id="{030F3D9E-4D68-460D-800D-B928C577114D}"/>
              </a:ext>
            </a:extLst>
          </p:cNvPr>
          <p:cNvSpPr txBox="1">
            <a:spLocks/>
          </p:cNvSpPr>
          <p:nvPr/>
        </p:nvSpPr>
        <p:spPr>
          <a:xfrm>
            <a:off x="6767142" y="1636747"/>
            <a:ext cx="1521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matic SC"/>
              <a:buNone/>
              <a:defRPr sz="3600" b="0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 dirty="0">
                <a:solidFill>
                  <a:srgbClr val="1E2128"/>
                </a:solidFill>
              </a:rPr>
              <a:t>0</a:t>
            </a:r>
            <a:r>
              <a:rPr lang="ru-RU" b="1" dirty="0">
                <a:solidFill>
                  <a:srgbClr val="1E2128"/>
                </a:solidFill>
              </a:rPr>
              <a:t>4</a:t>
            </a:r>
            <a:r>
              <a:rPr lang="en" dirty="0">
                <a:solidFill>
                  <a:srgbClr val="1E2128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Рекомендательные системы</a:t>
            </a:r>
            <a:endParaRPr b="1" dirty="0"/>
          </a:p>
        </p:txBody>
      </p:sp>
      <p:sp>
        <p:nvSpPr>
          <p:cNvPr id="705" name="Google Shape;705;p30"/>
          <p:cNvSpPr txBox="1">
            <a:spLocks noGrp="1"/>
          </p:cNvSpPr>
          <p:nvPr>
            <p:ph type="subTitle" idx="1"/>
          </p:nvPr>
        </p:nvSpPr>
        <p:spPr>
          <a:xfrm>
            <a:off x="4526771" y="2032373"/>
            <a:ext cx="3456460" cy="1380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1E2128"/>
                </a:solidFill>
                <a:latin typeface="Bahnschrift Light Condensed" panose="020B0502040204020203" pitchFamily="34" charset="0"/>
              </a:rPr>
              <a:t>Программы, которые пытаются предсказать, какие объекты будут интересны пользователю, имея определенную информацию о его профиле</a:t>
            </a:r>
            <a:endParaRPr sz="1800" dirty="0">
              <a:solidFill>
                <a:srgbClr val="1E2128"/>
              </a:solidFill>
              <a:latin typeface="Bahnschrift Light Condensed" panose="020B0502040204020203" pitchFamily="34" charset="0"/>
            </a:endParaRPr>
          </a:p>
        </p:txBody>
      </p:sp>
      <p:grpSp>
        <p:nvGrpSpPr>
          <p:cNvPr id="706" name="Google Shape;706;p30"/>
          <p:cNvGrpSpPr/>
          <p:nvPr/>
        </p:nvGrpSpPr>
        <p:grpSpPr>
          <a:xfrm rot="222939">
            <a:off x="2423162" y="2772867"/>
            <a:ext cx="7219682" cy="2704118"/>
            <a:chOff x="238125" y="1519675"/>
            <a:chExt cx="7143075" cy="2675425"/>
          </a:xfrm>
        </p:grpSpPr>
        <p:sp>
          <p:nvSpPr>
            <p:cNvPr id="707" name="Google Shape;707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468275" y="1519675"/>
              <a:ext cx="759025" cy="301925"/>
            </a:xfrm>
            <a:custGeom>
              <a:avLst/>
              <a:gdLst/>
              <a:ahLst/>
              <a:cxnLst/>
              <a:rect l="l" t="t" r="r" b="b"/>
              <a:pathLst>
                <a:path w="30361" h="12077" extrusionOk="0">
                  <a:moveTo>
                    <a:pt x="30360" y="0"/>
                  </a:moveTo>
                  <a:lnTo>
                    <a:pt x="1" y="239"/>
                  </a:lnTo>
                  <a:lnTo>
                    <a:pt x="1289" y="12077"/>
                  </a:lnTo>
                  <a:lnTo>
                    <a:pt x="19693" y="11932"/>
                  </a:lnTo>
                  <a:lnTo>
                    <a:pt x="19080" y="6012"/>
                  </a:lnTo>
                  <a:lnTo>
                    <a:pt x="19080" y="6012"/>
                  </a:lnTo>
                  <a:cubicBezTo>
                    <a:pt x="19172" y="6013"/>
                    <a:pt x="19263" y="6013"/>
                    <a:pt x="19354" y="6013"/>
                  </a:cubicBezTo>
                  <a:cubicBezTo>
                    <a:pt x="26532" y="6013"/>
                    <a:pt x="29902" y="3838"/>
                    <a:pt x="30360" y="0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5972750" y="1591850"/>
              <a:ext cx="50125" cy="72800"/>
            </a:xfrm>
            <a:custGeom>
              <a:avLst/>
              <a:gdLst/>
              <a:ahLst/>
              <a:cxnLst/>
              <a:rect l="l" t="t" r="r" b="b"/>
              <a:pathLst>
                <a:path w="2005" h="2912" extrusionOk="0"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" y="22"/>
                    <a:pt x="67" y="855"/>
                    <a:pt x="601" y="1709"/>
                  </a:cubicBezTo>
                  <a:cubicBezTo>
                    <a:pt x="1077" y="2484"/>
                    <a:pt x="1706" y="2912"/>
                    <a:pt x="1878" y="2912"/>
                  </a:cubicBezTo>
                  <a:cubicBezTo>
                    <a:pt x="1897" y="2912"/>
                    <a:pt x="1910" y="2907"/>
                    <a:pt x="1917" y="2897"/>
                  </a:cubicBezTo>
                  <a:cubicBezTo>
                    <a:pt x="2005" y="2789"/>
                    <a:pt x="1485" y="2238"/>
                    <a:pt x="1007" y="1458"/>
                  </a:cubicBezTo>
                  <a:cubicBezTo>
                    <a:pt x="532" y="699"/>
                    <a:pt x="270" y="0"/>
                    <a:pt x="135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893150" y="1606825"/>
              <a:ext cx="55750" cy="68350"/>
            </a:xfrm>
            <a:custGeom>
              <a:avLst/>
              <a:gdLst/>
              <a:ahLst/>
              <a:cxnLst/>
              <a:rect l="l" t="t" r="r" b="b"/>
              <a:pathLst>
                <a:path w="2230" h="2734" extrusionOk="0">
                  <a:moveTo>
                    <a:pt x="136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1" y="25"/>
                    <a:pt x="99" y="868"/>
                    <a:pt x="712" y="1680"/>
                  </a:cubicBezTo>
                  <a:cubicBezTo>
                    <a:pt x="1241" y="2392"/>
                    <a:pt x="1905" y="2734"/>
                    <a:pt x="2102" y="2734"/>
                  </a:cubicBezTo>
                  <a:cubicBezTo>
                    <a:pt x="2131" y="2734"/>
                    <a:pt x="2150" y="2726"/>
                    <a:pt x="2157" y="2712"/>
                  </a:cubicBezTo>
                  <a:cubicBezTo>
                    <a:pt x="2230" y="2594"/>
                    <a:pt x="1636" y="2124"/>
                    <a:pt x="1095" y="1392"/>
                  </a:cubicBezTo>
                  <a:cubicBezTo>
                    <a:pt x="558" y="687"/>
                    <a:pt x="273" y="1"/>
                    <a:pt x="136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838850" y="1688975"/>
              <a:ext cx="104325" cy="26125"/>
            </a:xfrm>
            <a:custGeom>
              <a:avLst/>
              <a:gdLst/>
              <a:ahLst/>
              <a:cxnLst/>
              <a:rect l="l" t="t" r="r" b="b"/>
              <a:pathLst>
                <a:path w="4173" h="1045" extrusionOk="0">
                  <a:moveTo>
                    <a:pt x="137" y="1"/>
                  </a:moveTo>
                  <a:cubicBezTo>
                    <a:pt x="113" y="1"/>
                    <a:pt x="97" y="6"/>
                    <a:pt x="88" y="18"/>
                  </a:cubicBezTo>
                  <a:cubicBezTo>
                    <a:pt x="1" y="107"/>
                    <a:pt x="769" y="830"/>
                    <a:pt x="2006" y="1002"/>
                  </a:cubicBezTo>
                  <a:cubicBezTo>
                    <a:pt x="2203" y="1032"/>
                    <a:pt x="2392" y="1044"/>
                    <a:pt x="2571" y="1044"/>
                  </a:cubicBezTo>
                  <a:cubicBezTo>
                    <a:pt x="3516" y="1044"/>
                    <a:pt x="4173" y="693"/>
                    <a:pt x="4122" y="600"/>
                  </a:cubicBezTo>
                  <a:cubicBezTo>
                    <a:pt x="4111" y="567"/>
                    <a:pt x="4047" y="556"/>
                    <a:pt x="3940" y="556"/>
                  </a:cubicBezTo>
                  <a:cubicBezTo>
                    <a:pt x="3742" y="556"/>
                    <a:pt x="3397" y="593"/>
                    <a:pt x="2970" y="593"/>
                  </a:cubicBezTo>
                  <a:cubicBezTo>
                    <a:pt x="2699" y="593"/>
                    <a:pt x="2395" y="578"/>
                    <a:pt x="2074" y="529"/>
                  </a:cubicBezTo>
                  <a:cubicBezTo>
                    <a:pt x="1088" y="395"/>
                    <a:pt x="341" y="1"/>
                    <a:pt x="137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5481900" y="1552175"/>
              <a:ext cx="730925" cy="13325"/>
            </a:xfrm>
            <a:custGeom>
              <a:avLst/>
              <a:gdLst/>
              <a:ahLst/>
              <a:cxnLst/>
              <a:rect l="l" t="t" r="r" b="b"/>
              <a:pathLst>
                <a:path w="29237" h="533" extrusionOk="0">
                  <a:moveTo>
                    <a:pt x="20932" y="1"/>
                  </a:moveTo>
                  <a:cubicBezTo>
                    <a:pt x="19020" y="1"/>
                    <a:pt x="16878" y="9"/>
                    <a:pt x="14616" y="27"/>
                  </a:cubicBezTo>
                  <a:cubicBezTo>
                    <a:pt x="6544" y="90"/>
                    <a:pt x="0" y="249"/>
                    <a:pt x="2" y="382"/>
                  </a:cubicBezTo>
                  <a:cubicBezTo>
                    <a:pt x="3" y="477"/>
                    <a:pt x="3386" y="533"/>
                    <a:pt x="8287" y="533"/>
                  </a:cubicBezTo>
                  <a:cubicBezTo>
                    <a:pt x="10203" y="533"/>
                    <a:pt x="12351" y="524"/>
                    <a:pt x="14619" y="506"/>
                  </a:cubicBezTo>
                  <a:cubicBezTo>
                    <a:pt x="22694" y="443"/>
                    <a:pt x="29236" y="284"/>
                    <a:pt x="29235" y="151"/>
                  </a:cubicBezTo>
                  <a:cubicBezTo>
                    <a:pt x="29234" y="56"/>
                    <a:pt x="25842" y="1"/>
                    <a:pt x="209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5479800" y="1557975"/>
              <a:ext cx="249175" cy="158800"/>
            </a:xfrm>
            <a:custGeom>
              <a:avLst/>
              <a:gdLst/>
              <a:ahLst/>
              <a:cxnLst/>
              <a:rect l="l" t="t" r="r" b="b"/>
              <a:pathLst>
                <a:path w="9967" h="6352" extrusionOk="0">
                  <a:moveTo>
                    <a:pt x="9914" y="1"/>
                  </a:moveTo>
                  <a:cubicBezTo>
                    <a:pt x="9829" y="1"/>
                    <a:pt x="9538" y="627"/>
                    <a:pt x="8909" y="1503"/>
                  </a:cubicBezTo>
                  <a:cubicBezTo>
                    <a:pt x="8266" y="2402"/>
                    <a:pt x="7208" y="3528"/>
                    <a:pt x="5785" y="4427"/>
                  </a:cubicBezTo>
                  <a:cubicBezTo>
                    <a:pt x="4356" y="5320"/>
                    <a:pt x="2883" y="5784"/>
                    <a:pt x="1796" y="5973"/>
                  </a:cubicBezTo>
                  <a:cubicBezTo>
                    <a:pt x="707" y="6167"/>
                    <a:pt x="7" y="6151"/>
                    <a:pt x="4" y="6233"/>
                  </a:cubicBezTo>
                  <a:cubicBezTo>
                    <a:pt x="1" y="6269"/>
                    <a:pt x="367" y="6352"/>
                    <a:pt x="1003" y="6352"/>
                  </a:cubicBezTo>
                  <a:cubicBezTo>
                    <a:pt x="1246" y="6352"/>
                    <a:pt x="1528" y="6340"/>
                    <a:pt x="1843" y="6309"/>
                  </a:cubicBezTo>
                  <a:cubicBezTo>
                    <a:pt x="2981" y="6201"/>
                    <a:pt x="4547" y="5768"/>
                    <a:pt x="6040" y="4834"/>
                  </a:cubicBezTo>
                  <a:cubicBezTo>
                    <a:pt x="7529" y="3892"/>
                    <a:pt x="8600" y="2669"/>
                    <a:pt x="9190" y="1692"/>
                  </a:cubicBezTo>
                  <a:cubicBezTo>
                    <a:pt x="9785" y="711"/>
                    <a:pt x="9966" y="19"/>
                    <a:pt x="9920" y="2"/>
                  </a:cubicBezTo>
                  <a:cubicBezTo>
                    <a:pt x="9918" y="1"/>
                    <a:pt x="9916" y="1"/>
                    <a:pt x="991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5538900" y="1708000"/>
              <a:ext cx="30375" cy="108350"/>
            </a:xfrm>
            <a:custGeom>
              <a:avLst/>
              <a:gdLst/>
              <a:ahLst/>
              <a:cxnLst/>
              <a:rect l="l" t="t" r="r" b="b"/>
              <a:pathLst>
                <a:path w="1215" h="4334" extrusionOk="0">
                  <a:moveTo>
                    <a:pt x="136" y="1"/>
                  </a:moveTo>
                  <a:cubicBezTo>
                    <a:pt x="133" y="1"/>
                    <a:pt x="130" y="1"/>
                    <a:pt x="128" y="2"/>
                  </a:cubicBezTo>
                  <a:cubicBezTo>
                    <a:pt x="1" y="46"/>
                    <a:pt x="223" y="1010"/>
                    <a:pt x="480" y="2194"/>
                  </a:cubicBezTo>
                  <a:cubicBezTo>
                    <a:pt x="739" y="3369"/>
                    <a:pt x="938" y="4334"/>
                    <a:pt x="1072" y="4334"/>
                  </a:cubicBezTo>
                  <a:cubicBezTo>
                    <a:pt x="1073" y="4334"/>
                    <a:pt x="1074" y="4334"/>
                    <a:pt x="1075" y="4334"/>
                  </a:cubicBezTo>
                  <a:cubicBezTo>
                    <a:pt x="1204" y="4322"/>
                    <a:pt x="1214" y="3306"/>
                    <a:pt x="947" y="2092"/>
                  </a:cubicBezTo>
                  <a:cubicBezTo>
                    <a:pt x="690" y="904"/>
                    <a:pt x="269" y="1"/>
                    <a:pt x="13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6041725" y="1557475"/>
              <a:ext cx="72175" cy="89925"/>
            </a:xfrm>
            <a:custGeom>
              <a:avLst/>
              <a:gdLst/>
              <a:ahLst/>
              <a:cxnLst/>
              <a:rect l="l" t="t" r="r" b="b"/>
              <a:pathLst>
                <a:path w="2887" h="3597" extrusionOk="0">
                  <a:moveTo>
                    <a:pt x="164" y="1"/>
                  </a:moveTo>
                  <a:cubicBezTo>
                    <a:pt x="104" y="1"/>
                    <a:pt x="0" y="273"/>
                    <a:pt x="14" y="734"/>
                  </a:cubicBezTo>
                  <a:cubicBezTo>
                    <a:pt x="26" y="1196"/>
                    <a:pt x="192" y="1854"/>
                    <a:pt x="632" y="2436"/>
                  </a:cubicBezTo>
                  <a:cubicBezTo>
                    <a:pt x="1072" y="3017"/>
                    <a:pt x="1659" y="3356"/>
                    <a:pt x="2101" y="3493"/>
                  </a:cubicBezTo>
                  <a:cubicBezTo>
                    <a:pt x="2337" y="3569"/>
                    <a:pt x="2531" y="3596"/>
                    <a:pt x="2662" y="3596"/>
                  </a:cubicBezTo>
                  <a:cubicBezTo>
                    <a:pt x="2778" y="3596"/>
                    <a:pt x="2845" y="3575"/>
                    <a:pt x="2849" y="3546"/>
                  </a:cubicBezTo>
                  <a:cubicBezTo>
                    <a:pt x="2887" y="3415"/>
                    <a:pt x="1779" y="3167"/>
                    <a:pt x="1014" y="2147"/>
                  </a:cubicBezTo>
                  <a:cubicBezTo>
                    <a:pt x="240" y="1133"/>
                    <a:pt x="304" y="1"/>
                    <a:pt x="166" y="1"/>
                  </a:cubicBezTo>
                  <a:cubicBezTo>
                    <a:pt x="165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048425" y="3208575"/>
              <a:ext cx="332775" cy="758075"/>
            </a:xfrm>
            <a:custGeom>
              <a:avLst/>
              <a:gdLst/>
              <a:ahLst/>
              <a:cxnLst/>
              <a:rect l="l" t="t" r="r" b="b"/>
              <a:pathLst>
                <a:path w="13311" h="30323" extrusionOk="0">
                  <a:moveTo>
                    <a:pt x="11772" y="1"/>
                  </a:moveTo>
                  <a:lnTo>
                    <a:pt x="1" y="1795"/>
                  </a:lnTo>
                  <a:lnTo>
                    <a:pt x="933" y="20175"/>
                  </a:lnTo>
                  <a:lnTo>
                    <a:pt x="6821" y="19309"/>
                  </a:lnTo>
                  <a:cubicBezTo>
                    <a:pt x="7080" y="26671"/>
                    <a:pt x="9407" y="30024"/>
                    <a:pt x="13311" y="30322"/>
                  </a:cubicBezTo>
                  <a:lnTo>
                    <a:pt x="11772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7225250" y="3717375"/>
              <a:ext cx="74000" cy="49250"/>
            </a:xfrm>
            <a:custGeom>
              <a:avLst/>
              <a:gdLst/>
              <a:ahLst/>
              <a:cxnLst/>
              <a:rect l="l" t="t" r="r" b="b"/>
              <a:pathLst>
                <a:path w="2960" h="1970" extrusionOk="0">
                  <a:moveTo>
                    <a:pt x="2772" y="0"/>
                  </a:moveTo>
                  <a:cubicBezTo>
                    <a:pt x="2493" y="0"/>
                    <a:pt x="1864" y="163"/>
                    <a:pt x="1235" y="594"/>
                  </a:cubicBezTo>
                  <a:cubicBezTo>
                    <a:pt x="401" y="1158"/>
                    <a:pt x="1" y="1891"/>
                    <a:pt x="106" y="1962"/>
                  </a:cubicBezTo>
                  <a:cubicBezTo>
                    <a:pt x="114" y="1967"/>
                    <a:pt x="123" y="1970"/>
                    <a:pt x="135" y="1970"/>
                  </a:cubicBezTo>
                  <a:cubicBezTo>
                    <a:pt x="290" y="1970"/>
                    <a:pt x="797" y="1466"/>
                    <a:pt x="1504" y="990"/>
                  </a:cubicBezTo>
                  <a:cubicBezTo>
                    <a:pt x="2257" y="472"/>
                    <a:pt x="2960" y="178"/>
                    <a:pt x="2922" y="47"/>
                  </a:cubicBezTo>
                  <a:cubicBezTo>
                    <a:pt x="2915" y="17"/>
                    <a:pt x="2862" y="0"/>
                    <a:pt x="2772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211500" y="3638625"/>
              <a:ext cx="69475" cy="54825"/>
            </a:xfrm>
            <a:custGeom>
              <a:avLst/>
              <a:gdLst/>
              <a:ahLst/>
              <a:cxnLst/>
              <a:rect l="l" t="t" r="r" b="b"/>
              <a:pathLst>
                <a:path w="2779" h="2193" extrusionOk="0">
                  <a:moveTo>
                    <a:pt x="2613" y="0"/>
                  </a:moveTo>
                  <a:cubicBezTo>
                    <a:pt x="2348" y="0"/>
                    <a:pt x="1699" y="192"/>
                    <a:pt x="1086" y="699"/>
                  </a:cubicBezTo>
                  <a:cubicBezTo>
                    <a:pt x="297" y="1341"/>
                    <a:pt x="1" y="2137"/>
                    <a:pt x="115" y="2187"/>
                  </a:cubicBezTo>
                  <a:cubicBezTo>
                    <a:pt x="122" y="2191"/>
                    <a:pt x="129" y="2192"/>
                    <a:pt x="136" y="2192"/>
                  </a:cubicBezTo>
                  <a:cubicBezTo>
                    <a:pt x="282" y="2192"/>
                    <a:pt x="717" y="1611"/>
                    <a:pt x="1388" y="1069"/>
                  </a:cubicBezTo>
                  <a:cubicBezTo>
                    <a:pt x="2088" y="489"/>
                    <a:pt x="2778" y="174"/>
                    <a:pt x="2736" y="41"/>
                  </a:cubicBezTo>
                  <a:cubicBezTo>
                    <a:pt x="2730" y="15"/>
                    <a:pt x="2686" y="0"/>
                    <a:pt x="2613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169375" y="3587850"/>
              <a:ext cx="28650" cy="101650"/>
            </a:xfrm>
            <a:custGeom>
              <a:avLst/>
              <a:gdLst/>
              <a:ahLst/>
              <a:cxnLst/>
              <a:rect l="l" t="t" r="r" b="b"/>
              <a:pathLst>
                <a:path w="1146" h="4066" extrusionOk="0">
                  <a:moveTo>
                    <a:pt x="1009" y="0"/>
                  </a:moveTo>
                  <a:cubicBezTo>
                    <a:pt x="869" y="0"/>
                    <a:pt x="240" y="781"/>
                    <a:pt x="126" y="1965"/>
                  </a:cubicBezTo>
                  <a:cubicBezTo>
                    <a:pt x="0" y="3167"/>
                    <a:pt x="478" y="4066"/>
                    <a:pt x="608" y="4066"/>
                  </a:cubicBezTo>
                  <a:cubicBezTo>
                    <a:pt x="613" y="4066"/>
                    <a:pt x="617" y="4065"/>
                    <a:pt x="620" y="4063"/>
                  </a:cubicBezTo>
                  <a:cubicBezTo>
                    <a:pt x="752" y="4013"/>
                    <a:pt x="481" y="3118"/>
                    <a:pt x="602" y="2012"/>
                  </a:cubicBezTo>
                  <a:cubicBezTo>
                    <a:pt x="703" y="906"/>
                    <a:pt x="1146" y="82"/>
                    <a:pt x="1027" y="6"/>
                  </a:cubicBezTo>
                  <a:cubicBezTo>
                    <a:pt x="1022" y="2"/>
                    <a:pt x="1016" y="0"/>
                    <a:pt x="1009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303950" y="3223725"/>
              <a:ext cx="43675" cy="729950"/>
            </a:xfrm>
            <a:custGeom>
              <a:avLst/>
              <a:gdLst/>
              <a:ahLst/>
              <a:cxnLst/>
              <a:rect l="l" t="t" r="r" b="b"/>
              <a:pathLst>
                <a:path w="1747" h="29198" extrusionOk="0">
                  <a:moveTo>
                    <a:pt x="132" y="1"/>
                  </a:moveTo>
                  <a:cubicBezTo>
                    <a:pt x="132" y="1"/>
                    <a:pt x="132" y="1"/>
                    <a:pt x="132" y="1"/>
                  </a:cubicBezTo>
                  <a:cubicBezTo>
                    <a:pt x="1" y="8"/>
                    <a:pt x="224" y="6548"/>
                    <a:pt x="634" y="14611"/>
                  </a:cubicBezTo>
                  <a:cubicBezTo>
                    <a:pt x="1043" y="22670"/>
                    <a:pt x="1481" y="29198"/>
                    <a:pt x="1613" y="29198"/>
                  </a:cubicBezTo>
                  <a:cubicBezTo>
                    <a:pt x="1613" y="29198"/>
                    <a:pt x="1613" y="29198"/>
                    <a:pt x="1613" y="29198"/>
                  </a:cubicBezTo>
                  <a:cubicBezTo>
                    <a:pt x="1746" y="29192"/>
                    <a:pt x="1521" y="22648"/>
                    <a:pt x="1112" y="14586"/>
                  </a:cubicBezTo>
                  <a:cubicBezTo>
                    <a:pt x="704" y="6529"/>
                    <a:pt x="266" y="1"/>
                    <a:pt x="1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7151275" y="3228225"/>
              <a:ext cx="170950" cy="241225"/>
            </a:xfrm>
            <a:custGeom>
              <a:avLst/>
              <a:gdLst/>
              <a:ahLst/>
              <a:cxnLst/>
              <a:rect l="l" t="t" r="r" b="b"/>
              <a:pathLst>
                <a:path w="6838" h="9649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07" y="1"/>
                    <a:pt x="1" y="709"/>
                    <a:pt x="162" y="1841"/>
                  </a:cubicBezTo>
                  <a:cubicBezTo>
                    <a:pt x="318" y="2973"/>
                    <a:pt x="818" y="4519"/>
                    <a:pt x="1816" y="5970"/>
                  </a:cubicBezTo>
                  <a:cubicBezTo>
                    <a:pt x="2819" y="7418"/>
                    <a:pt x="4087" y="8435"/>
                    <a:pt x="5089" y="8982"/>
                  </a:cubicBezTo>
                  <a:cubicBezTo>
                    <a:pt x="5979" y="9473"/>
                    <a:pt x="6630" y="9648"/>
                    <a:pt x="6777" y="9648"/>
                  </a:cubicBezTo>
                  <a:cubicBezTo>
                    <a:pt x="6797" y="9648"/>
                    <a:pt x="6807" y="9645"/>
                    <a:pt x="6809" y="9640"/>
                  </a:cubicBezTo>
                  <a:cubicBezTo>
                    <a:pt x="6838" y="9564"/>
                    <a:pt x="6191" y="9301"/>
                    <a:pt x="5266" y="8694"/>
                  </a:cubicBezTo>
                  <a:cubicBezTo>
                    <a:pt x="4341" y="8091"/>
                    <a:pt x="3170" y="7083"/>
                    <a:pt x="2210" y="5698"/>
                  </a:cubicBezTo>
                  <a:cubicBezTo>
                    <a:pt x="1258" y="4311"/>
                    <a:pt x="730" y="2859"/>
                    <a:pt x="495" y="1779"/>
                  </a:cubicBezTo>
                  <a:cubicBezTo>
                    <a:pt x="256" y="700"/>
                    <a:pt x="239" y="1"/>
                    <a:pt x="158" y="1"/>
                  </a:cubicBezTo>
                  <a:cubicBezTo>
                    <a:pt x="158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7056000" y="3289325"/>
              <a:ext cx="108875" cy="30875"/>
            </a:xfrm>
            <a:custGeom>
              <a:avLst/>
              <a:gdLst/>
              <a:ahLst/>
              <a:cxnLst/>
              <a:rect l="l" t="t" r="r" b="b"/>
              <a:pathLst>
                <a:path w="4355" h="1235" extrusionOk="0">
                  <a:moveTo>
                    <a:pt x="4200" y="0"/>
                  </a:moveTo>
                  <a:cubicBezTo>
                    <a:pt x="3915" y="0"/>
                    <a:pt x="3097" y="224"/>
                    <a:pt x="2131" y="478"/>
                  </a:cubicBezTo>
                  <a:cubicBezTo>
                    <a:pt x="960" y="789"/>
                    <a:pt x="0" y="1031"/>
                    <a:pt x="20" y="1164"/>
                  </a:cubicBezTo>
                  <a:cubicBezTo>
                    <a:pt x="25" y="1209"/>
                    <a:pt x="154" y="1234"/>
                    <a:pt x="369" y="1234"/>
                  </a:cubicBezTo>
                  <a:cubicBezTo>
                    <a:pt x="770" y="1234"/>
                    <a:pt x="1472" y="1148"/>
                    <a:pt x="2253" y="940"/>
                  </a:cubicBezTo>
                  <a:cubicBezTo>
                    <a:pt x="3455" y="625"/>
                    <a:pt x="4354" y="152"/>
                    <a:pt x="4306" y="32"/>
                  </a:cubicBezTo>
                  <a:cubicBezTo>
                    <a:pt x="4297" y="10"/>
                    <a:pt x="4261" y="0"/>
                    <a:pt x="420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7247400" y="3783800"/>
              <a:ext cx="88400" cy="74050"/>
            </a:xfrm>
            <a:custGeom>
              <a:avLst/>
              <a:gdLst/>
              <a:ahLst/>
              <a:cxnLst/>
              <a:rect l="l" t="t" r="r" b="b"/>
              <a:pathLst>
                <a:path w="3536" h="2962" extrusionOk="0">
                  <a:moveTo>
                    <a:pt x="2977" y="1"/>
                  </a:moveTo>
                  <a:cubicBezTo>
                    <a:pt x="2919" y="1"/>
                    <a:pt x="2856" y="3"/>
                    <a:pt x="2790" y="7"/>
                  </a:cubicBezTo>
                  <a:cubicBezTo>
                    <a:pt x="2329" y="39"/>
                    <a:pt x="1678" y="234"/>
                    <a:pt x="1116" y="698"/>
                  </a:cubicBezTo>
                  <a:cubicBezTo>
                    <a:pt x="555" y="1162"/>
                    <a:pt x="241" y="1764"/>
                    <a:pt x="123" y="2211"/>
                  </a:cubicBezTo>
                  <a:cubicBezTo>
                    <a:pt x="0" y="2663"/>
                    <a:pt x="41" y="2953"/>
                    <a:pt x="102" y="2961"/>
                  </a:cubicBezTo>
                  <a:cubicBezTo>
                    <a:pt x="103" y="2961"/>
                    <a:pt x="105" y="2961"/>
                    <a:pt x="107" y="2961"/>
                  </a:cubicBezTo>
                  <a:cubicBezTo>
                    <a:pt x="240" y="2961"/>
                    <a:pt x="448" y="1864"/>
                    <a:pt x="1421" y="1067"/>
                  </a:cubicBezTo>
                  <a:cubicBezTo>
                    <a:pt x="2402" y="251"/>
                    <a:pt x="3535" y="266"/>
                    <a:pt x="3529" y="128"/>
                  </a:cubicBezTo>
                  <a:cubicBezTo>
                    <a:pt x="3533" y="78"/>
                    <a:pt x="3329" y="1"/>
                    <a:pt x="29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3358000" y="1787200"/>
              <a:ext cx="2681282" cy="2036025"/>
            </a:xfrm>
            <a:custGeom>
              <a:avLst/>
              <a:gdLst/>
              <a:ahLst/>
              <a:cxnLst/>
              <a:rect l="l" t="t" r="r" b="b"/>
              <a:pathLst>
                <a:path w="105854" h="81441" extrusionOk="0">
                  <a:moveTo>
                    <a:pt x="105853" y="1"/>
                  </a:moveTo>
                  <a:lnTo>
                    <a:pt x="79170" y="1810"/>
                  </a:lnTo>
                  <a:lnTo>
                    <a:pt x="72865" y="44339"/>
                  </a:lnTo>
                  <a:cubicBezTo>
                    <a:pt x="72440" y="47211"/>
                    <a:pt x="69975" y="49323"/>
                    <a:pt x="67092" y="49323"/>
                  </a:cubicBezTo>
                  <a:cubicBezTo>
                    <a:pt x="67029" y="49323"/>
                    <a:pt x="66966" y="49322"/>
                    <a:pt x="66902" y="49320"/>
                  </a:cubicBezTo>
                  <a:lnTo>
                    <a:pt x="0" y="50263"/>
                  </a:lnTo>
                  <a:lnTo>
                    <a:pt x="899" y="61654"/>
                  </a:lnTo>
                  <a:lnTo>
                    <a:pt x="13094" y="81440"/>
                  </a:lnTo>
                  <a:lnTo>
                    <a:pt x="77864" y="78143"/>
                  </a:lnTo>
                  <a:cubicBezTo>
                    <a:pt x="89660" y="77541"/>
                    <a:pt x="99261" y="68441"/>
                    <a:pt x="100496" y="56694"/>
                  </a:cubicBezTo>
                  <a:lnTo>
                    <a:pt x="105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3394775" y="3206875"/>
              <a:ext cx="3753350" cy="767800"/>
            </a:xfrm>
            <a:custGeom>
              <a:avLst/>
              <a:gdLst/>
              <a:ahLst/>
              <a:cxnLst/>
              <a:rect l="l" t="t" r="r" b="b"/>
              <a:pathLst>
                <a:path w="150134" h="30712" extrusionOk="0">
                  <a:moveTo>
                    <a:pt x="150134" y="1"/>
                  </a:moveTo>
                  <a:lnTo>
                    <a:pt x="1" y="289"/>
                  </a:lnTo>
                  <a:lnTo>
                    <a:pt x="755" y="30712"/>
                  </a:lnTo>
                  <a:lnTo>
                    <a:pt x="148408" y="27426"/>
                  </a:lnTo>
                  <a:lnTo>
                    <a:pt x="1501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652975" y="3118800"/>
              <a:ext cx="1560100" cy="1006250"/>
            </a:xfrm>
            <a:custGeom>
              <a:avLst/>
              <a:gdLst/>
              <a:ahLst/>
              <a:cxnLst/>
              <a:rect l="l" t="t" r="r" b="b"/>
              <a:pathLst>
                <a:path w="62404" h="40250" extrusionOk="0">
                  <a:moveTo>
                    <a:pt x="39111" y="1"/>
                  </a:moveTo>
                  <a:lnTo>
                    <a:pt x="34381" y="19272"/>
                  </a:lnTo>
                  <a:lnTo>
                    <a:pt x="6917" y="6818"/>
                  </a:lnTo>
                  <a:lnTo>
                    <a:pt x="0" y="21862"/>
                  </a:lnTo>
                  <a:cubicBezTo>
                    <a:pt x="0" y="21862"/>
                    <a:pt x="23599" y="40250"/>
                    <a:pt x="40041" y="40250"/>
                  </a:cubicBezTo>
                  <a:cubicBezTo>
                    <a:pt x="44648" y="40250"/>
                    <a:pt x="48694" y="38806"/>
                    <a:pt x="51501" y="35109"/>
                  </a:cubicBezTo>
                  <a:cubicBezTo>
                    <a:pt x="58577" y="25790"/>
                    <a:pt x="62403" y="5120"/>
                    <a:pt x="62403" y="5120"/>
                  </a:cubicBezTo>
                  <a:lnTo>
                    <a:pt x="39111" y="1"/>
                  </a:lnTo>
                  <a:close/>
                </a:path>
              </a:pathLst>
            </a:custGeom>
            <a:solidFill>
              <a:srgbClr val="EA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389250" y="317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0"/>
                  </a:moveTo>
                  <a:cubicBezTo>
                    <a:pt x="1895" y="0"/>
                    <a:pt x="1763" y="33"/>
                    <a:pt x="1672" y="104"/>
                  </a:cubicBezTo>
                  <a:cubicBezTo>
                    <a:pt x="454" y="1060"/>
                    <a:pt x="860" y="2333"/>
                    <a:pt x="1956" y="3790"/>
                  </a:cubicBezTo>
                  <a:cubicBezTo>
                    <a:pt x="1956" y="3790"/>
                    <a:pt x="458" y="4689"/>
                    <a:pt x="1132" y="6069"/>
                  </a:cubicBezTo>
                  <a:cubicBezTo>
                    <a:pt x="1132" y="6069"/>
                    <a:pt x="0" y="7796"/>
                    <a:pt x="496" y="8990"/>
                  </a:cubicBezTo>
                  <a:cubicBezTo>
                    <a:pt x="915" y="9995"/>
                    <a:pt x="3568" y="15309"/>
                    <a:pt x="10809" y="19793"/>
                  </a:cubicBezTo>
                  <a:lnTo>
                    <a:pt x="16221" y="8706"/>
                  </a:lnTo>
                  <a:cubicBezTo>
                    <a:pt x="16221" y="8706"/>
                    <a:pt x="18668" y="5504"/>
                    <a:pt x="17488" y="2980"/>
                  </a:cubicBezTo>
                  <a:cubicBezTo>
                    <a:pt x="16924" y="1774"/>
                    <a:pt x="15485" y="1145"/>
                    <a:pt x="15485" y="1145"/>
                  </a:cubicBezTo>
                  <a:lnTo>
                    <a:pt x="15198" y="1339"/>
                  </a:lnTo>
                  <a:cubicBezTo>
                    <a:pt x="13802" y="2277"/>
                    <a:pt x="12182" y="2772"/>
                    <a:pt x="10565" y="2772"/>
                  </a:cubicBezTo>
                  <a:cubicBezTo>
                    <a:pt x="9533" y="2772"/>
                    <a:pt x="8503" y="2571"/>
                    <a:pt x="7533" y="2153"/>
                  </a:cubicBezTo>
                  <a:lnTo>
                    <a:pt x="7463" y="2123"/>
                  </a:lnTo>
                  <a:cubicBezTo>
                    <a:pt x="5460" y="1244"/>
                    <a:pt x="3097" y="0"/>
                    <a:pt x="2062" y="0"/>
                  </a:cubicBezTo>
                  <a:close/>
                </a:path>
              </a:pathLst>
            </a:custGeom>
            <a:solidFill>
              <a:srgbClr val="EA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433025" y="3263325"/>
              <a:ext cx="181175" cy="98575"/>
            </a:xfrm>
            <a:custGeom>
              <a:avLst/>
              <a:gdLst/>
              <a:ahLst/>
              <a:cxnLst/>
              <a:rect l="l" t="t" r="r" b="b"/>
              <a:pathLst>
                <a:path w="7247" h="3943" extrusionOk="0">
                  <a:moveTo>
                    <a:pt x="1" y="1"/>
                  </a:moveTo>
                  <a:lnTo>
                    <a:pt x="1" y="1"/>
                  </a:lnTo>
                  <a:cubicBezTo>
                    <a:pt x="1949" y="2008"/>
                    <a:pt x="4506" y="3398"/>
                    <a:pt x="7246" y="39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A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414675" y="3327400"/>
              <a:ext cx="164725" cy="109500"/>
            </a:xfrm>
            <a:custGeom>
              <a:avLst/>
              <a:gdLst/>
              <a:ahLst/>
              <a:cxnLst/>
              <a:rect l="l" t="t" r="r" b="b"/>
              <a:pathLst>
                <a:path w="6589" h="4380" extrusionOk="0">
                  <a:moveTo>
                    <a:pt x="0" y="1"/>
                  </a:moveTo>
                  <a:cubicBezTo>
                    <a:pt x="1102" y="2575"/>
                    <a:pt x="3815" y="4154"/>
                    <a:pt x="6588" y="43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A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276000" y="2604750"/>
              <a:ext cx="2137650" cy="1369900"/>
            </a:xfrm>
            <a:custGeom>
              <a:avLst/>
              <a:gdLst/>
              <a:ahLst/>
              <a:cxnLst/>
              <a:rect l="l" t="t" r="r" b="b"/>
              <a:pathLst>
                <a:path w="85506" h="54796" extrusionOk="0">
                  <a:moveTo>
                    <a:pt x="43933" y="1"/>
                  </a:moveTo>
                  <a:cubicBezTo>
                    <a:pt x="39512" y="1"/>
                    <a:pt x="33374" y="1162"/>
                    <a:pt x="24174" y="3593"/>
                  </a:cubicBezTo>
                  <a:cubicBezTo>
                    <a:pt x="1" y="9978"/>
                    <a:pt x="12597" y="42422"/>
                    <a:pt x="12597" y="43113"/>
                  </a:cubicBezTo>
                  <a:lnTo>
                    <a:pt x="16632" y="54795"/>
                  </a:lnTo>
                  <a:lnTo>
                    <a:pt x="85506" y="54795"/>
                  </a:lnTo>
                  <a:lnTo>
                    <a:pt x="84765" y="17300"/>
                  </a:lnTo>
                  <a:lnTo>
                    <a:pt x="64338" y="20504"/>
                  </a:lnTo>
                  <a:cubicBezTo>
                    <a:pt x="64338" y="20504"/>
                    <a:pt x="62025" y="15119"/>
                    <a:pt x="57673" y="8769"/>
                  </a:cubicBezTo>
                  <a:cubicBezTo>
                    <a:pt x="53774" y="3077"/>
                    <a:pt x="51127" y="1"/>
                    <a:pt x="43933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1681900" y="2172200"/>
              <a:ext cx="542550" cy="769125"/>
            </a:xfrm>
            <a:custGeom>
              <a:avLst/>
              <a:gdLst/>
              <a:ahLst/>
              <a:cxnLst/>
              <a:rect l="l" t="t" r="r" b="b"/>
              <a:pathLst>
                <a:path w="21702" h="30765" extrusionOk="0">
                  <a:moveTo>
                    <a:pt x="13592" y="1"/>
                  </a:moveTo>
                  <a:lnTo>
                    <a:pt x="1" y="17412"/>
                  </a:lnTo>
                  <a:lnTo>
                    <a:pt x="2633" y="24692"/>
                  </a:lnTo>
                  <a:cubicBezTo>
                    <a:pt x="3981" y="28416"/>
                    <a:pt x="7500" y="30764"/>
                    <a:pt x="11283" y="30764"/>
                  </a:cubicBezTo>
                  <a:cubicBezTo>
                    <a:pt x="12125" y="30764"/>
                    <a:pt x="12979" y="30648"/>
                    <a:pt x="13826" y="30405"/>
                  </a:cubicBezTo>
                  <a:cubicBezTo>
                    <a:pt x="18892" y="28951"/>
                    <a:pt x="21701" y="23548"/>
                    <a:pt x="19986" y="18567"/>
                  </a:cubicBezTo>
                  <a:lnTo>
                    <a:pt x="13592" y="1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688825" y="2282525"/>
              <a:ext cx="464050" cy="506550"/>
            </a:xfrm>
            <a:custGeom>
              <a:avLst/>
              <a:gdLst/>
              <a:ahLst/>
              <a:cxnLst/>
              <a:rect l="l" t="t" r="r" b="b"/>
              <a:pathLst>
                <a:path w="18562" h="20262" extrusionOk="0">
                  <a:moveTo>
                    <a:pt x="12884" y="1"/>
                  </a:moveTo>
                  <a:lnTo>
                    <a:pt x="0" y="13852"/>
                  </a:lnTo>
                  <a:lnTo>
                    <a:pt x="2069" y="20261"/>
                  </a:lnTo>
                  <a:cubicBezTo>
                    <a:pt x="2069" y="20261"/>
                    <a:pt x="18562" y="19593"/>
                    <a:pt x="12884" y="1"/>
                  </a:cubicBezTo>
                  <a:close/>
                </a:path>
              </a:pathLst>
            </a:custGeom>
            <a:solidFill>
              <a:srgbClr val="EA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957650" y="1992100"/>
              <a:ext cx="160125" cy="207375"/>
            </a:xfrm>
            <a:custGeom>
              <a:avLst/>
              <a:gdLst/>
              <a:ahLst/>
              <a:cxnLst/>
              <a:rect l="l" t="t" r="r" b="b"/>
              <a:pathLst>
                <a:path w="6405" h="8295" extrusionOk="0">
                  <a:moveTo>
                    <a:pt x="3091" y="1"/>
                  </a:moveTo>
                  <a:cubicBezTo>
                    <a:pt x="2626" y="1"/>
                    <a:pt x="2157" y="129"/>
                    <a:pt x="1736" y="331"/>
                  </a:cubicBezTo>
                  <a:cubicBezTo>
                    <a:pt x="1096" y="640"/>
                    <a:pt x="544" y="1107"/>
                    <a:pt x="0" y="1568"/>
                  </a:cubicBezTo>
                  <a:lnTo>
                    <a:pt x="1499" y="8238"/>
                  </a:lnTo>
                  <a:cubicBezTo>
                    <a:pt x="1707" y="8276"/>
                    <a:pt x="1916" y="8295"/>
                    <a:pt x="2124" y="8295"/>
                  </a:cubicBezTo>
                  <a:cubicBezTo>
                    <a:pt x="3549" y="8295"/>
                    <a:pt x="4948" y="7439"/>
                    <a:pt x="5627" y="6160"/>
                  </a:cubicBezTo>
                  <a:cubicBezTo>
                    <a:pt x="6405" y="4693"/>
                    <a:pt x="6243" y="2781"/>
                    <a:pt x="5318" y="1383"/>
                  </a:cubicBezTo>
                  <a:cubicBezTo>
                    <a:pt x="4947" y="822"/>
                    <a:pt x="4440" y="324"/>
                    <a:pt x="3810" y="114"/>
                  </a:cubicBezTo>
                  <a:cubicBezTo>
                    <a:pt x="3576" y="36"/>
                    <a:pt x="3334" y="1"/>
                    <a:pt x="3091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2003700" y="2018825"/>
              <a:ext cx="88850" cy="130175"/>
            </a:xfrm>
            <a:custGeom>
              <a:avLst/>
              <a:gdLst/>
              <a:ahLst/>
              <a:cxnLst/>
              <a:rect l="l" t="t" r="r" b="b"/>
              <a:pathLst>
                <a:path w="3554" h="5207" extrusionOk="0">
                  <a:moveTo>
                    <a:pt x="1062" y="0"/>
                  </a:moveTo>
                  <a:cubicBezTo>
                    <a:pt x="1020" y="0"/>
                    <a:pt x="980" y="21"/>
                    <a:pt x="954" y="71"/>
                  </a:cubicBezTo>
                  <a:cubicBezTo>
                    <a:pt x="567" y="825"/>
                    <a:pt x="302" y="1583"/>
                    <a:pt x="85" y="2393"/>
                  </a:cubicBezTo>
                  <a:lnTo>
                    <a:pt x="85" y="2393"/>
                  </a:lnTo>
                  <a:cubicBezTo>
                    <a:pt x="61" y="2463"/>
                    <a:pt x="41" y="2537"/>
                    <a:pt x="26" y="2614"/>
                  </a:cubicBezTo>
                  <a:lnTo>
                    <a:pt x="27" y="2615"/>
                  </a:lnTo>
                  <a:lnTo>
                    <a:pt x="27" y="2615"/>
                  </a:lnTo>
                  <a:cubicBezTo>
                    <a:pt x="1" y="2723"/>
                    <a:pt x="100" y="2812"/>
                    <a:pt x="193" y="2812"/>
                  </a:cubicBezTo>
                  <a:cubicBezTo>
                    <a:pt x="240" y="2812"/>
                    <a:pt x="285" y="2789"/>
                    <a:pt x="310" y="2734"/>
                  </a:cubicBezTo>
                  <a:cubicBezTo>
                    <a:pt x="545" y="2232"/>
                    <a:pt x="902" y="2027"/>
                    <a:pt x="1256" y="2027"/>
                  </a:cubicBezTo>
                  <a:cubicBezTo>
                    <a:pt x="1932" y="2027"/>
                    <a:pt x="2594" y="2779"/>
                    <a:pt x="2350" y="3641"/>
                  </a:cubicBezTo>
                  <a:cubicBezTo>
                    <a:pt x="2189" y="4210"/>
                    <a:pt x="1684" y="4519"/>
                    <a:pt x="1256" y="4875"/>
                  </a:cubicBezTo>
                  <a:cubicBezTo>
                    <a:pt x="1134" y="4977"/>
                    <a:pt x="1226" y="5207"/>
                    <a:pt x="1382" y="5207"/>
                  </a:cubicBezTo>
                  <a:cubicBezTo>
                    <a:pt x="1386" y="5207"/>
                    <a:pt x="1390" y="5207"/>
                    <a:pt x="1394" y="5206"/>
                  </a:cubicBezTo>
                  <a:cubicBezTo>
                    <a:pt x="2829" y="5093"/>
                    <a:pt x="3553" y="3236"/>
                    <a:pt x="2692" y="2111"/>
                  </a:cubicBezTo>
                  <a:cubicBezTo>
                    <a:pt x="2364" y="1683"/>
                    <a:pt x="1879" y="1473"/>
                    <a:pt x="1410" y="1473"/>
                  </a:cubicBezTo>
                  <a:cubicBezTo>
                    <a:pt x="1113" y="1473"/>
                    <a:pt x="823" y="1557"/>
                    <a:pt x="583" y="1725"/>
                  </a:cubicBezTo>
                  <a:lnTo>
                    <a:pt x="583" y="1725"/>
                  </a:lnTo>
                  <a:cubicBezTo>
                    <a:pt x="750" y="1207"/>
                    <a:pt x="960" y="703"/>
                    <a:pt x="1196" y="213"/>
                  </a:cubicBezTo>
                  <a:cubicBezTo>
                    <a:pt x="1249" y="102"/>
                    <a:pt x="1154" y="0"/>
                    <a:pt x="10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336950" y="1722950"/>
              <a:ext cx="697825" cy="920650"/>
            </a:xfrm>
            <a:custGeom>
              <a:avLst/>
              <a:gdLst/>
              <a:ahLst/>
              <a:cxnLst/>
              <a:rect l="l" t="t" r="r" b="b"/>
              <a:pathLst>
                <a:path w="27913" h="36826" extrusionOk="0">
                  <a:moveTo>
                    <a:pt x="15841" y="0"/>
                  </a:moveTo>
                  <a:cubicBezTo>
                    <a:pt x="14653" y="0"/>
                    <a:pt x="13319" y="182"/>
                    <a:pt x="11816" y="565"/>
                  </a:cubicBezTo>
                  <a:cubicBezTo>
                    <a:pt x="11816" y="565"/>
                    <a:pt x="0" y="2481"/>
                    <a:pt x="2264" y="18748"/>
                  </a:cubicBezTo>
                  <a:cubicBezTo>
                    <a:pt x="4190" y="32581"/>
                    <a:pt x="8679" y="36826"/>
                    <a:pt x="13699" y="36826"/>
                  </a:cubicBezTo>
                  <a:cubicBezTo>
                    <a:pt x="14822" y="36826"/>
                    <a:pt x="15971" y="36613"/>
                    <a:pt x="17125" y="36248"/>
                  </a:cubicBezTo>
                  <a:cubicBezTo>
                    <a:pt x="24606" y="33880"/>
                    <a:pt x="27913" y="28810"/>
                    <a:pt x="26758" y="20191"/>
                  </a:cubicBezTo>
                  <a:cubicBezTo>
                    <a:pt x="25247" y="8907"/>
                    <a:pt x="24147" y="0"/>
                    <a:pt x="15841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578025" y="2031625"/>
              <a:ext cx="138925" cy="288725"/>
            </a:xfrm>
            <a:custGeom>
              <a:avLst/>
              <a:gdLst/>
              <a:ahLst/>
              <a:cxnLst/>
              <a:rect l="l" t="t" r="r" b="b"/>
              <a:pathLst>
                <a:path w="5557" h="11549" extrusionOk="0">
                  <a:moveTo>
                    <a:pt x="162" y="0"/>
                  </a:moveTo>
                  <a:cubicBezTo>
                    <a:pt x="81" y="0"/>
                    <a:pt x="1" y="67"/>
                    <a:pt x="24" y="172"/>
                  </a:cubicBezTo>
                  <a:lnTo>
                    <a:pt x="24" y="174"/>
                  </a:lnTo>
                  <a:cubicBezTo>
                    <a:pt x="702" y="3407"/>
                    <a:pt x="1589" y="6756"/>
                    <a:pt x="2741" y="9854"/>
                  </a:cubicBezTo>
                  <a:cubicBezTo>
                    <a:pt x="3069" y="10737"/>
                    <a:pt x="3635" y="11549"/>
                    <a:pt x="4434" y="11549"/>
                  </a:cubicBezTo>
                  <a:cubicBezTo>
                    <a:pt x="4697" y="11549"/>
                    <a:pt x="4986" y="11460"/>
                    <a:pt x="5300" y="11258"/>
                  </a:cubicBezTo>
                  <a:cubicBezTo>
                    <a:pt x="5556" y="11092"/>
                    <a:pt x="5403" y="10730"/>
                    <a:pt x="5157" y="10730"/>
                  </a:cubicBezTo>
                  <a:cubicBezTo>
                    <a:pt x="5112" y="10730"/>
                    <a:pt x="5063" y="10742"/>
                    <a:pt x="5014" y="10770"/>
                  </a:cubicBezTo>
                  <a:cubicBezTo>
                    <a:pt x="4891" y="10839"/>
                    <a:pt x="4770" y="10872"/>
                    <a:pt x="4651" y="10872"/>
                  </a:cubicBezTo>
                  <a:cubicBezTo>
                    <a:pt x="3170" y="10872"/>
                    <a:pt x="2048" y="5834"/>
                    <a:pt x="1848" y="5161"/>
                  </a:cubicBezTo>
                  <a:cubicBezTo>
                    <a:pt x="1341" y="3470"/>
                    <a:pt x="861" y="1771"/>
                    <a:pt x="294" y="98"/>
                  </a:cubicBezTo>
                  <a:cubicBezTo>
                    <a:pt x="270" y="30"/>
                    <a:pt x="216" y="0"/>
                    <a:pt x="1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662900" y="2126925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9" y="0"/>
                  </a:moveTo>
                  <a:cubicBezTo>
                    <a:pt x="1073" y="0"/>
                    <a:pt x="965" y="17"/>
                    <a:pt x="859" y="51"/>
                  </a:cubicBezTo>
                  <a:cubicBezTo>
                    <a:pt x="303" y="231"/>
                    <a:pt x="0" y="837"/>
                    <a:pt x="185" y="1404"/>
                  </a:cubicBezTo>
                  <a:cubicBezTo>
                    <a:pt x="333" y="1864"/>
                    <a:pt x="753" y="2158"/>
                    <a:pt x="1203" y="2158"/>
                  </a:cubicBezTo>
                  <a:cubicBezTo>
                    <a:pt x="1309" y="2158"/>
                    <a:pt x="1416" y="2142"/>
                    <a:pt x="1522" y="2108"/>
                  </a:cubicBezTo>
                  <a:cubicBezTo>
                    <a:pt x="2078" y="1928"/>
                    <a:pt x="2381" y="1322"/>
                    <a:pt x="2198" y="754"/>
                  </a:cubicBezTo>
                  <a:cubicBezTo>
                    <a:pt x="2050" y="294"/>
                    <a:pt x="1629" y="0"/>
                    <a:pt x="11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479125" y="2186250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7" y="1"/>
                  </a:moveTo>
                  <a:cubicBezTo>
                    <a:pt x="1071" y="1"/>
                    <a:pt x="964" y="17"/>
                    <a:pt x="859" y="51"/>
                  </a:cubicBezTo>
                  <a:cubicBezTo>
                    <a:pt x="303" y="231"/>
                    <a:pt x="0" y="837"/>
                    <a:pt x="185" y="1405"/>
                  </a:cubicBezTo>
                  <a:cubicBezTo>
                    <a:pt x="333" y="1865"/>
                    <a:pt x="754" y="2158"/>
                    <a:pt x="1204" y="2158"/>
                  </a:cubicBezTo>
                  <a:cubicBezTo>
                    <a:pt x="1310" y="2158"/>
                    <a:pt x="1418" y="2142"/>
                    <a:pt x="1524" y="2108"/>
                  </a:cubicBezTo>
                  <a:cubicBezTo>
                    <a:pt x="2080" y="1928"/>
                    <a:pt x="2381" y="1322"/>
                    <a:pt x="2198" y="755"/>
                  </a:cubicBezTo>
                  <a:cubicBezTo>
                    <a:pt x="2050" y="295"/>
                    <a:pt x="1628" y="1"/>
                    <a:pt x="11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450700" y="2076625"/>
              <a:ext cx="106500" cy="54850"/>
            </a:xfrm>
            <a:custGeom>
              <a:avLst/>
              <a:gdLst/>
              <a:ahLst/>
              <a:cxnLst/>
              <a:rect l="l" t="t" r="r" b="b"/>
              <a:pathLst>
                <a:path w="4260" h="2194" extrusionOk="0">
                  <a:moveTo>
                    <a:pt x="3170" y="1"/>
                  </a:moveTo>
                  <a:cubicBezTo>
                    <a:pt x="1891" y="1"/>
                    <a:pt x="301" y="775"/>
                    <a:pt x="33" y="1956"/>
                  </a:cubicBezTo>
                  <a:cubicBezTo>
                    <a:pt x="0" y="2099"/>
                    <a:pt x="103" y="2193"/>
                    <a:pt x="219" y="2193"/>
                  </a:cubicBezTo>
                  <a:cubicBezTo>
                    <a:pt x="265" y="2193"/>
                    <a:pt x="314" y="2178"/>
                    <a:pt x="356" y="2145"/>
                  </a:cubicBezTo>
                  <a:lnTo>
                    <a:pt x="356" y="2143"/>
                  </a:lnTo>
                  <a:cubicBezTo>
                    <a:pt x="883" y="1728"/>
                    <a:pt x="1239" y="1218"/>
                    <a:pt x="1873" y="925"/>
                  </a:cubicBezTo>
                  <a:cubicBezTo>
                    <a:pt x="2362" y="700"/>
                    <a:pt x="2831" y="657"/>
                    <a:pt x="3324" y="657"/>
                  </a:cubicBezTo>
                  <a:cubicBezTo>
                    <a:pt x="3514" y="657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0" y="127"/>
                  </a:cubicBezTo>
                  <a:cubicBezTo>
                    <a:pt x="3739" y="41"/>
                    <a:pt x="3463" y="1"/>
                    <a:pt x="317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1663675" y="1999025"/>
              <a:ext cx="106525" cy="54850"/>
            </a:xfrm>
            <a:custGeom>
              <a:avLst/>
              <a:gdLst/>
              <a:ahLst/>
              <a:cxnLst/>
              <a:rect l="l" t="t" r="r" b="b"/>
              <a:pathLst>
                <a:path w="4261" h="2194" extrusionOk="0">
                  <a:moveTo>
                    <a:pt x="3171" y="1"/>
                  </a:moveTo>
                  <a:cubicBezTo>
                    <a:pt x="1891" y="1"/>
                    <a:pt x="301" y="774"/>
                    <a:pt x="33" y="1956"/>
                  </a:cubicBezTo>
                  <a:cubicBezTo>
                    <a:pt x="0" y="2099"/>
                    <a:pt x="104" y="2193"/>
                    <a:pt x="220" y="2193"/>
                  </a:cubicBezTo>
                  <a:cubicBezTo>
                    <a:pt x="267" y="2193"/>
                    <a:pt x="315" y="2178"/>
                    <a:pt x="358" y="2144"/>
                  </a:cubicBezTo>
                  <a:lnTo>
                    <a:pt x="356" y="2143"/>
                  </a:lnTo>
                  <a:cubicBezTo>
                    <a:pt x="885" y="1727"/>
                    <a:pt x="1239" y="1217"/>
                    <a:pt x="1874" y="925"/>
                  </a:cubicBezTo>
                  <a:cubicBezTo>
                    <a:pt x="2363" y="700"/>
                    <a:pt x="2831" y="656"/>
                    <a:pt x="3325" y="656"/>
                  </a:cubicBezTo>
                  <a:cubicBezTo>
                    <a:pt x="3514" y="656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2" y="127"/>
                  </a:cubicBezTo>
                  <a:cubicBezTo>
                    <a:pt x="3741" y="41"/>
                    <a:pt x="3464" y="1"/>
                    <a:pt x="317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1675425" y="2317650"/>
              <a:ext cx="94950" cy="66375"/>
            </a:xfrm>
            <a:custGeom>
              <a:avLst/>
              <a:gdLst/>
              <a:ahLst/>
              <a:cxnLst/>
              <a:rect l="l" t="t" r="r" b="b"/>
              <a:pathLst>
                <a:path w="3798" h="2655" extrusionOk="0">
                  <a:moveTo>
                    <a:pt x="3287" y="0"/>
                  </a:moveTo>
                  <a:cubicBezTo>
                    <a:pt x="3203" y="0"/>
                    <a:pt x="3124" y="47"/>
                    <a:pt x="3096" y="152"/>
                  </a:cubicBezTo>
                  <a:cubicBezTo>
                    <a:pt x="2928" y="799"/>
                    <a:pt x="2941" y="1395"/>
                    <a:pt x="2316" y="1819"/>
                  </a:cubicBezTo>
                  <a:cubicBezTo>
                    <a:pt x="2021" y="2020"/>
                    <a:pt x="1732" y="2092"/>
                    <a:pt x="1441" y="2092"/>
                  </a:cubicBezTo>
                  <a:cubicBezTo>
                    <a:pt x="1055" y="2092"/>
                    <a:pt x="666" y="1964"/>
                    <a:pt x="255" y="1844"/>
                  </a:cubicBezTo>
                  <a:cubicBezTo>
                    <a:pt x="237" y="1838"/>
                    <a:pt x="220" y="1836"/>
                    <a:pt x="204" y="1836"/>
                  </a:cubicBezTo>
                  <a:cubicBezTo>
                    <a:pt x="65" y="1836"/>
                    <a:pt x="1" y="2016"/>
                    <a:pt x="90" y="2125"/>
                  </a:cubicBezTo>
                  <a:lnTo>
                    <a:pt x="92" y="2125"/>
                  </a:lnTo>
                  <a:cubicBezTo>
                    <a:pt x="398" y="2495"/>
                    <a:pt x="872" y="2655"/>
                    <a:pt x="1355" y="2655"/>
                  </a:cubicBezTo>
                  <a:cubicBezTo>
                    <a:pt x="1782" y="2655"/>
                    <a:pt x="2215" y="2530"/>
                    <a:pt x="2548" y="2317"/>
                  </a:cubicBezTo>
                  <a:cubicBezTo>
                    <a:pt x="3176" y="1912"/>
                    <a:pt x="3797" y="916"/>
                    <a:pt x="3507" y="152"/>
                  </a:cubicBezTo>
                  <a:cubicBezTo>
                    <a:pt x="3471" y="56"/>
                    <a:pt x="3377" y="0"/>
                    <a:pt x="3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1410200" y="1709125"/>
              <a:ext cx="565875" cy="374650"/>
            </a:xfrm>
            <a:custGeom>
              <a:avLst/>
              <a:gdLst/>
              <a:ahLst/>
              <a:cxnLst/>
              <a:rect l="l" t="t" r="r" b="b"/>
              <a:pathLst>
                <a:path w="22635" h="14986" extrusionOk="0">
                  <a:moveTo>
                    <a:pt x="13835" y="0"/>
                  </a:moveTo>
                  <a:cubicBezTo>
                    <a:pt x="12938" y="0"/>
                    <a:pt x="12028" y="89"/>
                    <a:pt x="11147" y="193"/>
                  </a:cubicBezTo>
                  <a:cubicBezTo>
                    <a:pt x="8943" y="455"/>
                    <a:pt x="6709" y="787"/>
                    <a:pt x="4701" y="1729"/>
                  </a:cubicBezTo>
                  <a:cubicBezTo>
                    <a:pt x="2692" y="2672"/>
                    <a:pt x="909" y="4314"/>
                    <a:pt x="292" y="6445"/>
                  </a:cubicBezTo>
                  <a:cubicBezTo>
                    <a:pt x="55" y="7271"/>
                    <a:pt x="1" y="8171"/>
                    <a:pt x="300" y="8977"/>
                  </a:cubicBezTo>
                  <a:cubicBezTo>
                    <a:pt x="599" y="9781"/>
                    <a:pt x="1293" y="10464"/>
                    <a:pt x="2139" y="10606"/>
                  </a:cubicBezTo>
                  <a:cubicBezTo>
                    <a:pt x="2235" y="10622"/>
                    <a:pt x="2333" y="10630"/>
                    <a:pt x="2430" y="10630"/>
                  </a:cubicBezTo>
                  <a:cubicBezTo>
                    <a:pt x="3192" y="10630"/>
                    <a:pt x="3961" y="10153"/>
                    <a:pt x="4170" y="9423"/>
                  </a:cubicBezTo>
                  <a:cubicBezTo>
                    <a:pt x="4917" y="10024"/>
                    <a:pt x="5864" y="10311"/>
                    <a:pt x="6818" y="10311"/>
                  </a:cubicBezTo>
                  <a:cubicBezTo>
                    <a:pt x="8226" y="10311"/>
                    <a:pt x="9648" y="9686"/>
                    <a:pt x="10459" y="8526"/>
                  </a:cubicBezTo>
                  <a:cubicBezTo>
                    <a:pt x="10912" y="9330"/>
                    <a:pt x="11822" y="9846"/>
                    <a:pt x="12741" y="9846"/>
                  </a:cubicBezTo>
                  <a:cubicBezTo>
                    <a:pt x="12828" y="9846"/>
                    <a:pt x="12914" y="9842"/>
                    <a:pt x="13001" y="9832"/>
                  </a:cubicBezTo>
                  <a:cubicBezTo>
                    <a:pt x="14004" y="9722"/>
                    <a:pt x="14908" y="8974"/>
                    <a:pt x="15201" y="8008"/>
                  </a:cubicBezTo>
                  <a:cubicBezTo>
                    <a:pt x="16835" y="9140"/>
                    <a:pt x="18056" y="10854"/>
                    <a:pt x="18591" y="12767"/>
                  </a:cubicBezTo>
                  <a:cubicBezTo>
                    <a:pt x="18821" y="13586"/>
                    <a:pt x="19031" y="14572"/>
                    <a:pt x="19818" y="14895"/>
                  </a:cubicBezTo>
                  <a:cubicBezTo>
                    <a:pt x="19969" y="14957"/>
                    <a:pt x="20126" y="14985"/>
                    <a:pt x="20285" y="14985"/>
                  </a:cubicBezTo>
                  <a:cubicBezTo>
                    <a:pt x="20798" y="14985"/>
                    <a:pt x="21320" y="14687"/>
                    <a:pt x="21650" y="14274"/>
                  </a:cubicBezTo>
                  <a:cubicBezTo>
                    <a:pt x="22081" y="13734"/>
                    <a:pt x="22259" y="13041"/>
                    <a:pt x="22427" y="12370"/>
                  </a:cubicBezTo>
                  <a:lnTo>
                    <a:pt x="22428" y="12370"/>
                  </a:lnTo>
                  <a:cubicBezTo>
                    <a:pt x="22634" y="9728"/>
                    <a:pt x="21889" y="6876"/>
                    <a:pt x="20745" y="4487"/>
                  </a:cubicBezTo>
                  <a:cubicBezTo>
                    <a:pt x="20063" y="3065"/>
                    <a:pt x="19116" y="1710"/>
                    <a:pt x="17759" y="909"/>
                  </a:cubicBezTo>
                  <a:cubicBezTo>
                    <a:pt x="16578" y="212"/>
                    <a:pt x="15221" y="0"/>
                    <a:pt x="13835" y="0"/>
                  </a:cubicBezTo>
                  <a:close/>
                </a:path>
              </a:pathLst>
            </a:cu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264025" y="2704800"/>
              <a:ext cx="721500" cy="304175"/>
            </a:xfrm>
            <a:custGeom>
              <a:avLst/>
              <a:gdLst/>
              <a:ahLst/>
              <a:cxnLst/>
              <a:rect l="l" t="t" r="r" b="b"/>
              <a:pathLst>
                <a:path w="28860" h="12167" extrusionOk="0">
                  <a:moveTo>
                    <a:pt x="26365" y="0"/>
                  </a:moveTo>
                  <a:lnTo>
                    <a:pt x="9765" y="8430"/>
                  </a:lnTo>
                  <a:lnTo>
                    <a:pt x="2837" y="2397"/>
                  </a:lnTo>
                  <a:lnTo>
                    <a:pt x="1" y="4519"/>
                  </a:lnTo>
                  <a:lnTo>
                    <a:pt x="7822" y="12166"/>
                  </a:lnTo>
                  <a:lnTo>
                    <a:pt x="12614" y="12166"/>
                  </a:lnTo>
                  <a:lnTo>
                    <a:pt x="28859" y="1697"/>
                  </a:lnTo>
                  <a:lnTo>
                    <a:pt x="26365" y="0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238125" y="2733425"/>
              <a:ext cx="1148225" cy="905500"/>
            </a:xfrm>
            <a:custGeom>
              <a:avLst/>
              <a:gdLst/>
              <a:ahLst/>
              <a:cxnLst/>
              <a:rect l="l" t="t" r="r" b="b"/>
              <a:pathLst>
                <a:path w="45929" h="36220" extrusionOk="0">
                  <a:moveTo>
                    <a:pt x="30879" y="1"/>
                  </a:moveTo>
                  <a:lnTo>
                    <a:pt x="11419" y="10767"/>
                  </a:lnTo>
                  <a:lnTo>
                    <a:pt x="7797" y="9984"/>
                  </a:lnTo>
                  <a:lnTo>
                    <a:pt x="0" y="2597"/>
                  </a:lnTo>
                  <a:lnTo>
                    <a:pt x="24055" y="35556"/>
                  </a:lnTo>
                  <a:lnTo>
                    <a:pt x="26712" y="36219"/>
                  </a:lnTo>
                  <a:lnTo>
                    <a:pt x="45929" y="24186"/>
                  </a:lnTo>
                  <a:lnTo>
                    <a:pt x="30879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433025" y="2983025"/>
              <a:ext cx="472925" cy="655900"/>
            </a:xfrm>
            <a:custGeom>
              <a:avLst/>
              <a:gdLst/>
              <a:ahLst/>
              <a:cxnLst/>
              <a:rect l="l" t="t" r="r" b="b"/>
              <a:pathLst>
                <a:path w="18917" h="26236" extrusionOk="0">
                  <a:moveTo>
                    <a:pt x="1" y="0"/>
                  </a:moveTo>
                  <a:lnTo>
                    <a:pt x="16259" y="25572"/>
                  </a:lnTo>
                  <a:lnTo>
                    <a:pt x="18916" y="26235"/>
                  </a:lnTo>
                  <a:lnTo>
                    <a:pt x="3623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578650" y="2814850"/>
              <a:ext cx="483950" cy="252950"/>
            </a:xfrm>
            <a:custGeom>
              <a:avLst/>
              <a:gdLst/>
              <a:ahLst/>
              <a:cxnLst/>
              <a:rect l="l" t="t" r="r" b="b"/>
              <a:pathLst>
                <a:path w="19358" h="10118" extrusionOk="0">
                  <a:moveTo>
                    <a:pt x="19313" y="0"/>
                  </a:moveTo>
                  <a:cubicBezTo>
                    <a:pt x="19248" y="0"/>
                    <a:pt x="18972" y="111"/>
                    <a:pt x="18521" y="309"/>
                  </a:cubicBezTo>
                  <a:cubicBezTo>
                    <a:pt x="18015" y="529"/>
                    <a:pt x="17294" y="876"/>
                    <a:pt x="16410" y="1315"/>
                  </a:cubicBezTo>
                  <a:cubicBezTo>
                    <a:pt x="14643" y="2196"/>
                    <a:pt x="12245" y="3490"/>
                    <a:pt x="9612" y="4944"/>
                  </a:cubicBezTo>
                  <a:cubicBezTo>
                    <a:pt x="6980" y="6399"/>
                    <a:pt x="4589" y="7695"/>
                    <a:pt x="2840" y="8598"/>
                  </a:cubicBezTo>
                  <a:cubicBezTo>
                    <a:pt x="1093" y="9507"/>
                    <a:pt x="0" y="10048"/>
                    <a:pt x="31" y="10113"/>
                  </a:cubicBezTo>
                  <a:cubicBezTo>
                    <a:pt x="32" y="10116"/>
                    <a:pt x="38" y="10118"/>
                    <a:pt x="47" y="10118"/>
                  </a:cubicBezTo>
                  <a:cubicBezTo>
                    <a:pt x="115" y="10118"/>
                    <a:pt x="393" y="10019"/>
                    <a:pt x="847" y="9841"/>
                  </a:cubicBezTo>
                  <a:cubicBezTo>
                    <a:pt x="1362" y="9640"/>
                    <a:pt x="2094" y="9318"/>
                    <a:pt x="2990" y="8902"/>
                  </a:cubicBezTo>
                  <a:cubicBezTo>
                    <a:pt x="4782" y="8072"/>
                    <a:pt x="7208" y="6818"/>
                    <a:pt x="9844" y="5364"/>
                  </a:cubicBezTo>
                  <a:lnTo>
                    <a:pt x="16569" y="1615"/>
                  </a:lnTo>
                  <a:cubicBezTo>
                    <a:pt x="18290" y="658"/>
                    <a:pt x="19357" y="67"/>
                    <a:pt x="19327" y="5"/>
                  </a:cubicBezTo>
                  <a:cubicBezTo>
                    <a:pt x="19325" y="2"/>
                    <a:pt x="19321" y="0"/>
                    <a:pt x="19313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592550" y="2836225"/>
              <a:ext cx="483950" cy="253000"/>
            </a:xfrm>
            <a:custGeom>
              <a:avLst/>
              <a:gdLst/>
              <a:ahLst/>
              <a:cxnLst/>
              <a:rect l="l" t="t" r="r" b="b"/>
              <a:pathLst>
                <a:path w="19358" h="10120" extrusionOk="0">
                  <a:moveTo>
                    <a:pt x="19311" y="1"/>
                  </a:moveTo>
                  <a:cubicBezTo>
                    <a:pt x="19247" y="1"/>
                    <a:pt x="18972" y="111"/>
                    <a:pt x="18520" y="309"/>
                  </a:cubicBezTo>
                  <a:cubicBezTo>
                    <a:pt x="18014" y="531"/>
                    <a:pt x="17293" y="876"/>
                    <a:pt x="16410" y="1316"/>
                  </a:cubicBezTo>
                  <a:cubicBezTo>
                    <a:pt x="14644" y="2197"/>
                    <a:pt x="12245" y="3492"/>
                    <a:pt x="9611" y="4946"/>
                  </a:cubicBezTo>
                  <a:cubicBezTo>
                    <a:pt x="6978" y="6400"/>
                    <a:pt x="4587" y="7695"/>
                    <a:pt x="2839" y="8599"/>
                  </a:cubicBezTo>
                  <a:cubicBezTo>
                    <a:pt x="1093" y="9507"/>
                    <a:pt x="1" y="10050"/>
                    <a:pt x="29" y="10115"/>
                  </a:cubicBezTo>
                  <a:cubicBezTo>
                    <a:pt x="31" y="10118"/>
                    <a:pt x="36" y="10119"/>
                    <a:pt x="44" y="10119"/>
                  </a:cubicBezTo>
                  <a:cubicBezTo>
                    <a:pt x="111" y="10119"/>
                    <a:pt x="390" y="10021"/>
                    <a:pt x="847" y="9841"/>
                  </a:cubicBezTo>
                  <a:cubicBezTo>
                    <a:pt x="1361" y="9640"/>
                    <a:pt x="2094" y="9318"/>
                    <a:pt x="2988" y="8902"/>
                  </a:cubicBezTo>
                  <a:cubicBezTo>
                    <a:pt x="4782" y="8073"/>
                    <a:pt x="7208" y="6820"/>
                    <a:pt x="9842" y="5365"/>
                  </a:cubicBezTo>
                  <a:lnTo>
                    <a:pt x="16567" y="1615"/>
                  </a:lnTo>
                  <a:cubicBezTo>
                    <a:pt x="18289" y="658"/>
                    <a:pt x="19357" y="67"/>
                    <a:pt x="19326" y="5"/>
                  </a:cubicBezTo>
                  <a:cubicBezTo>
                    <a:pt x="19324" y="2"/>
                    <a:pt x="19319" y="1"/>
                    <a:pt x="19311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758300" y="2999350"/>
              <a:ext cx="295250" cy="206725"/>
            </a:xfrm>
            <a:custGeom>
              <a:avLst/>
              <a:gdLst/>
              <a:ahLst/>
              <a:cxnLst/>
              <a:rect l="l" t="t" r="r" b="b"/>
              <a:pathLst>
                <a:path w="11810" h="8269" extrusionOk="0">
                  <a:moveTo>
                    <a:pt x="10557" y="0"/>
                  </a:moveTo>
                  <a:lnTo>
                    <a:pt x="1" y="6095"/>
                  </a:lnTo>
                  <a:lnTo>
                    <a:pt x="1255" y="8269"/>
                  </a:lnTo>
                  <a:lnTo>
                    <a:pt x="11810" y="2173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30"/>
          <p:cNvGrpSpPr/>
          <p:nvPr/>
        </p:nvGrpSpPr>
        <p:grpSpPr>
          <a:xfrm>
            <a:off x="1289831" y="2032373"/>
            <a:ext cx="1251600" cy="1212600"/>
            <a:chOff x="1091520" y="2160000"/>
            <a:chExt cx="1251600" cy="1212600"/>
          </a:xfrm>
        </p:grpSpPr>
        <p:pic>
          <p:nvPicPr>
            <p:cNvPr id="757" name="Google Shape;75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9530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9344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9530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9344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61" name="Google Shape;761;p30"/>
            <p:cNvCxnSpPr/>
            <p:nvPr/>
          </p:nvCxnSpPr>
          <p:spPr>
            <a:xfrm>
              <a:off x="1717285" y="2160000"/>
              <a:ext cx="0" cy="121260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2" name="Google Shape;762;p30"/>
            <p:cNvCxnSpPr/>
            <p:nvPr/>
          </p:nvCxnSpPr>
          <p:spPr>
            <a:xfrm rot="10800000">
              <a:off x="1091520" y="2756552"/>
              <a:ext cx="1251600" cy="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"/>
          <p:cNvSpPr/>
          <p:nvPr/>
        </p:nvSpPr>
        <p:spPr>
          <a:xfrm>
            <a:off x="545200" y="4618775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Аналоги</a:t>
            </a:r>
            <a:endParaRPr sz="4800" dirty="0"/>
          </a:p>
        </p:txBody>
      </p:sp>
      <p:sp>
        <p:nvSpPr>
          <p:cNvPr id="449" name="Google Shape;449;p25"/>
          <p:cNvSpPr txBox="1">
            <a:spLocks noGrp="1"/>
          </p:cNvSpPr>
          <p:nvPr>
            <p:ph type="subTitle" idx="1"/>
          </p:nvPr>
        </p:nvSpPr>
        <p:spPr>
          <a:xfrm>
            <a:off x="3010059" y="3947020"/>
            <a:ext cx="1520700" cy="364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Netflix</a:t>
            </a:r>
            <a:endParaRPr sz="11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5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2" name="Google Shape;452;p25"/>
          <p:cNvSpPr txBox="1">
            <a:spLocks noGrp="1"/>
          </p:cNvSpPr>
          <p:nvPr>
            <p:ph type="subTitle" idx="2"/>
          </p:nvPr>
        </p:nvSpPr>
        <p:spPr>
          <a:xfrm>
            <a:off x="4815597" y="3947020"/>
            <a:ext cx="1520700" cy="364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Кинопоиск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53" name="Google Shape;453;p25"/>
          <p:cNvGrpSpPr/>
          <p:nvPr/>
        </p:nvGrpSpPr>
        <p:grpSpPr>
          <a:xfrm rot="-1389160">
            <a:off x="3873909" y="1989380"/>
            <a:ext cx="449199" cy="474679"/>
            <a:chOff x="5737500" y="2084200"/>
            <a:chExt cx="596075" cy="684500"/>
          </a:xfrm>
        </p:grpSpPr>
        <p:sp>
          <p:nvSpPr>
            <p:cNvPr id="454" name="Google Shape;454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5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62" name="Google Shape;462;p25"/>
          <p:cNvGrpSpPr/>
          <p:nvPr/>
        </p:nvGrpSpPr>
        <p:grpSpPr>
          <a:xfrm>
            <a:off x="511226" y="756020"/>
            <a:ext cx="3793001" cy="4048179"/>
            <a:chOff x="1201350" y="238125"/>
            <a:chExt cx="5033175" cy="5837317"/>
          </a:xfrm>
        </p:grpSpPr>
        <p:sp>
          <p:nvSpPr>
            <p:cNvPr id="463" name="Google Shape;463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25"/>
          <p:cNvSpPr txBox="1">
            <a:spLocks noGrp="1"/>
          </p:cNvSpPr>
          <p:nvPr>
            <p:ph type="subTitle" idx="4"/>
          </p:nvPr>
        </p:nvSpPr>
        <p:spPr>
          <a:xfrm>
            <a:off x="6621135" y="3977020"/>
            <a:ext cx="1520700" cy="304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Youtube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38" name="Google Shape;538;p25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39" name="Google Shape;539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rgbClr val="6D39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5DF52EF7-57C8-4E6E-A47F-5CF1E9B2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49" y="3154420"/>
            <a:ext cx="792600" cy="7926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F182426-C0FA-4BD1-B5D4-D0EEF63FB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048" y="2987828"/>
            <a:ext cx="2134722" cy="112156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F539ACA-9E5A-49CE-B0AF-C7D88C2F60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444" y1="35407" x2="49556" y2="55704"/>
                        <a14:foregroundMark x1="51889" y1="43556" x2="36444" y2="65037"/>
                        <a14:foregroundMark x1="36444" y1="65037" x2="36444" y2="65037"/>
                      </a14:backgroundRemoval>
                    </a14:imgEffect>
                  </a14:imgLayer>
                </a14:imgProps>
              </a:ext>
            </a:extLst>
          </a:blip>
          <a:srcRect l="23592" t="25705" r="23125" b="25223"/>
          <a:stretch/>
        </p:blipFill>
        <p:spPr>
          <a:xfrm>
            <a:off x="6754841" y="3154420"/>
            <a:ext cx="1269020" cy="8765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8;p25">
            <a:extLst>
              <a:ext uri="{FF2B5EF4-FFF2-40B4-BE49-F238E27FC236}">
                <a16:creationId xmlns:a16="http://schemas.microsoft.com/office/drawing/2014/main" id="{4C63E08B-5FFD-4E36-8703-BB82F33ACE97}"/>
              </a:ext>
            </a:extLst>
          </p:cNvPr>
          <p:cNvSpPr txBox="1">
            <a:spLocks/>
          </p:cNvSpPr>
          <p:nvPr/>
        </p:nvSpPr>
        <p:spPr>
          <a:xfrm>
            <a:off x="3604200" y="0"/>
            <a:ext cx="553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matic SC"/>
              <a:buNone/>
              <a:defRPr sz="3600" b="0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800" dirty="0"/>
              <a:t>Сбор и генерация данных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B0BD91-3462-43B7-872E-B96DA809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648" y="2414048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B72D82-9A33-4B93-8C9B-0E385D8FA496}"/>
              </a:ext>
            </a:extLst>
          </p:cNvPr>
          <p:cNvSpPr txBox="1"/>
          <p:nvPr/>
        </p:nvSpPr>
        <p:spPr>
          <a:xfrm>
            <a:off x="4060031" y="4794055"/>
            <a:ext cx="34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Распределение оценок пользователя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BB0B8-B82A-42B5-BB2C-A811A5ACCED9}"/>
              </a:ext>
            </a:extLst>
          </p:cNvPr>
          <p:cNvSpPr txBox="1"/>
          <p:nvPr/>
        </p:nvSpPr>
        <p:spPr>
          <a:xfrm>
            <a:off x="350044" y="788063"/>
            <a:ext cx="40433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используемые моделями: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Библиотека фильмов </a:t>
            </a:r>
            <a:r>
              <a:rPr lang="en-US" dirty="0" err="1"/>
              <a:t>imdb</a:t>
            </a:r>
            <a:r>
              <a:rPr lang="en-US" dirty="0"/>
              <a:t>, </a:t>
            </a:r>
            <a:r>
              <a:rPr lang="ru-RU" dirty="0"/>
              <a:t>для удобства работы с </a:t>
            </a:r>
            <a:r>
              <a:rPr lang="en-US" dirty="0"/>
              <a:t>backend</a:t>
            </a:r>
            <a:r>
              <a:rPr lang="ru-RU" dirty="0"/>
              <a:t> библиотека уменьшена до 100 фильмов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Сгенерированные пользователи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Сгенерированные оценки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Открытый </a:t>
            </a:r>
            <a:r>
              <a:rPr lang="en-US" dirty="0"/>
              <a:t>dataset</a:t>
            </a:r>
            <a:r>
              <a:rPr lang="ru-RU" dirty="0"/>
              <a:t> с описанием фильмов</a:t>
            </a:r>
          </a:p>
        </p:txBody>
      </p:sp>
      <p:grpSp>
        <p:nvGrpSpPr>
          <p:cNvPr id="15" name="Google Shape;1630;p34">
            <a:extLst>
              <a:ext uri="{FF2B5EF4-FFF2-40B4-BE49-F238E27FC236}">
                <a16:creationId xmlns:a16="http://schemas.microsoft.com/office/drawing/2014/main" id="{9118A3D6-DCBE-45B9-B55B-CA14E3FD667B}"/>
              </a:ext>
            </a:extLst>
          </p:cNvPr>
          <p:cNvGrpSpPr/>
          <p:nvPr/>
        </p:nvGrpSpPr>
        <p:grpSpPr>
          <a:xfrm>
            <a:off x="571499" y="2571750"/>
            <a:ext cx="1850232" cy="1810521"/>
            <a:chOff x="1023150" y="238100"/>
            <a:chExt cx="5572825" cy="5237725"/>
          </a:xfrm>
        </p:grpSpPr>
        <p:sp>
          <p:nvSpPr>
            <p:cNvPr id="16" name="Google Shape;1631;p34">
              <a:extLst>
                <a:ext uri="{FF2B5EF4-FFF2-40B4-BE49-F238E27FC236}">
                  <a16:creationId xmlns:a16="http://schemas.microsoft.com/office/drawing/2014/main" id="{182E775F-32B9-4C9E-87C9-C073AC29001A}"/>
                </a:ext>
              </a:extLst>
            </p:cNvPr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32;p34">
              <a:extLst>
                <a:ext uri="{FF2B5EF4-FFF2-40B4-BE49-F238E27FC236}">
                  <a16:creationId xmlns:a16="http://schemas.microsoft.com/office/drawing/2014/main" id="{7248C996-B9C4-44DA-B0FB-9AF6204207F3}"/>
                </a:ext>
              </a:extLst>
            </p:cNvPr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33;p34">
              <a:extLst>
                <a:ext uri="{FF2B5EF4-FFF2-40B4-BE49-F238E27FC236}">
                  <a16:creationId xmlns:a16="http://schemas.microsoft.com/office/drawing/2014/main" id="{046F941A-E70B-471D-873B-1012EEBC69AA}"/>
                </a:ext>
              </a:extLst>
            </p:cNvPr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4;p34">
              <a:extLst>
                <a:ext uri="{FF2B5EF4-FFF2-40B4-BE49-F238E27FC236}">
                  <a16:creationId xmlns:a16="http://schemas.microsoft.com/office/drawing/2014/main" id="{EAD16B73-72AB-4717-AEA4-836790C9C345}"/>
                </a:ext>
              </a:extLst>
            </p:cNvPr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35;p34">
              <a:extLst>
                <a:ext uri="{FF2B5EF4-FFF2-40B4-BE49-F238E27FC236}">
                  <a16:creationId xmlns:a16="http://schemas.microsoft.com/office/drawing/2014/main" id="{E9E2C9EE-7C41-4B70-9142-F2C345CC5D69}"/>
                </a:ext>
              </a:extLst>
            </p:cNvPr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36;p34">
              <a:extLst>
                <a:ext uri="{FF2B5EF4-FFF2-40B4-BE49-F238E27FC236}">
                  <a16:creationId xmlns:a16="http://schemas.microsoft.com/office/drawing/2014/main" id="{6ADBAE0B-0EAE-4799-9D2D-1BC0FEEE30F2}"/>
                </a:ext>
              </a:extLst>
            </p:cNvPr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7;p34">
              <a:extLst>
                <a:ext uri="{FF2B5EF4-FFF2-40B4-BE49-F238E27FC236}">
                  <a16:creationId xmlns:a16="http://schemas.microsoft.com/office/drawing/2014/main" id="{DF3DCFBD-F078-4A62-A20C-2D296C760925}"/>
                </a:ext>
              </a:extLst>
            </p:cNvPr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8;p34">
              <a:extLst>
                <a:ext uri="{FF2B5EF4-FFF2-40B4-BE49-F238E27FC236}">
                  <a16:creationId xmlns:a16="http://schemas.microsoft.com/office/drawing/2014/main" id="{A14CC09E-A864-4D36-8F74-EACEE28B6631}"/>
                </a:ext>
              </a:extLst>
            </p:cNvPr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39;p34">
              <a:extLst>
                <a:ext uri="{FF2B5EF4-FFF2-40B4-BE49-F238E27FC236}">
                  <a16:creationId xmlns:a16="http://schemas.microsoft.com/office/drawing/2014/main" id="{90E4EE4F-7DDE-41D5-9C43-C4B169553C1F}"/>
                </a:ext>
              </a:extLst>
            </p:cNvPr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40;p34">
              <a:extLst>
                <a:ext uri="{FF2B5EF4-FFF2-40B4-BE49-F238E27FC236}">
                  <a16:creationId xmlns:a16="http://schemas.microsoft.com/office/drawing/2014/main" id="{B31308E7-DD32-415A-A6C0-FD688C10A4B9}"/>
                </a:ext>
              </a:extLst>
            </p:cNvPr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41;p34">
              <a:extLst>
                <a:ext uri="{FF2B5EF4-FFF2-40B4-BE49-F238E27FC236}">
                  <a16:creationId xmlns:a16="http://schemas.microsoft.com/office/drawing/2014/main" id="{BF59285D-3DAC-4AEE-8499-1732D80CD277}"/>
                </a:ext>
              </a:extLst>
            </p:cNvPr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42;p34">
              <a:extLst>
                <a:ext uri="{FF2B5EF4-FFF2-40B4-BE49-F238E27FC236}">
                  <a16:creationId xmlns:a16="http://schemas.microsoft.com/office/drawing/2014/main" id="{C893B735-BADD-4464-B5A0-614F1F291A7F}"/>
                </a:ext>
              </a:extLst>
            </p:cNvPr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43;p34">
              <a:extLst>
                <a:ext uri="{FF2B5EF4-FFF2-40B4-BE49-F238E27FC236}">
                  <a16:creationId xmlns:a16="http://schemas.microsoft.com/office/drawing/2014/main" id="{6E2E1E43-136A-4324-9F1F-8CCA7A0585CF}"/>
                </a:ext>
              </a:extLst>
            </p:cNvPr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44;p34">
              <a:extLst>
                <a:ext uri="{FF2B5EF4-FFF2-40B4-BE49-F238E27FC236}">
                  <a16:creationId xmlns:a16="http://schemas.microsoft.com/office/drawing/2014/main" id="{DF46F74B-77C8-4D27-9A9D-EFCCC58C6DDC}"/>
                </a:ext>
              </a:extLst>
            </p:cNvPr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45;p34">
              <a:extLst>
                <a:ext uri="{FF2B5EF4-FFF2-40B4-BE49-F238E27FC236}">
                  <a16:creationId xmlns:a16="http://schemas.microsoft.com/office/drawing/2014/main" id="{5F9B6559-1B9F-42E9-98B6-6500E99DD450}"/>
                </a:ext>
              </a:extLst>
            </p:cNvPr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46;p34">
              <a:extLst>
                <a:ext uri="{FF2B5EF4-FFF2-40B4-BE49-F238E27FC236}">
                  <a16:creationId xmlns:a16="http://schemas.microsoft.com/office/drawing/2014/main" id="{4874B116-BB18-4BCD-B24F-29F8830FF957}"/>
                </a:ext>
              </a:extLst>
            </p:cNvPr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47;p34">
              <a:extLst>
                <a:ext uri="{FF2B5EF4-FFF2-40B4-BE49-F238E27FC236}">
                  <a16:creationId xmlns:a16="http://schemas.microsoft.com/office/drawing/2014/main" id="{01466B72-005C-4AF4-9C02-BE399C925350}"/>
                </a:ext>
              </a:extLst>
            </p:cNvPr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48;p34">
              <a:extLst>
                <a:ext uri="{FF2B5EF4-FFF2-40B4-BE49-F238E27FC236}">
                  <a16:creationId xmlns:a16="http://schemas.microsoft.com/office/drawing/2014/main" id="{042CE793-00EC-49FA-A233-E37E24C6A232}"/>
                </a:ext>
              </a:extLst>
            </p:cNvPr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49;p34">
              <a:extLst>
                <a:ext uri="{FF2B5EF4-FFF2-40B4-BE49-F238E27FC236}">
                  <a16:creationId xmlns:a16="http://schemas.microsoft.com/office/drawing/2014/main" id="{F1630A77-F672-43A5-9D20-BCDD289C9F25}"/>
                </a:ext>
              </a:extLst>
            </p:cNvPr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50;p34">
              <a:extLst>
                <a:ext uri="{FF2B5EF4-FFF2-40B4-BE49-F238E27FC236}">
                  <a16:creationId xmlns:a16="http://schemas.microsoft.com/office/drawing/2014/main" id="{27968838-D5BB-4240-9C72-796547B31207}"/>
                </a:ext>
              </a:extLst>
            </p:cNvPr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51;p34">
              <a:extLst>
                <a:ext uri="{FF2B5EF4-FFF2-40B4-BE49-F238E27FC236}">
                  <a16:creationId xmlns:a16="http://schemas.microsoft.com/office/drawing/2014/main" id="{B9A44836-D727-4078-A6A5-2EA1A2C898D8}"/>
                </a:ext>
              </a:extLst>
            </p:cNvPr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52;p34">
              <a:extLst>
                <a:ext uri="{FF2B5EF4-FFF2-40B4-BE49-F238E27FC236}">
                  <a16:creationId xmlns:a16="http://schemas.microsoft.com/office/drawing/2014/main" id="{E5C9CC01-2FD9-467D-A560-8397E226B608}"/>
                </a:ext>
              </a:extLst>
            </p:cNvPr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53;p34">
              <a:extLst>
                <a:ext uri="{FF2B5EF4-FFF2-40B4-BE49-F238E27FC236}">
                  <a16:creationId xmlns:a16="http://schemas.microsoft.com/office/drawing/2014/main" id="{B1FE38D1-9C52-40E4-BBFF-8FA24258DFB3}"/>
                </a:ext>
              </a:extLst>
            </p:cNvPr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4;p34">
              <a:extLst>
                <a:ext uri="{FF2B5EF4-FFF2-40B4-BE49-F238E27FC236}">
                  <a16:creationId xmlns:a16="http://schemas.microsoft.com/office/drawing/2014/main" id="{0F13A3B1-5208-430D-AD57-E794553F58C1}"/>
                </a:ext>
              </a:extLst>
            </p:cNvPr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5;p34">
              <a:extLst>
                <a:ext uri="{FF2B5EF4-FFF2-40B4-BE49-F238E27FC236}">
                  <a16:creationId xmlns:a16="http://schemas.microsoft.com/office/drawing/2014/main" id="{BFE0FD4A-50D9-442F-9302-83445E67299D}"/>
                </a:ext>
              </a:extLst>
            </p:cNvPr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6;p34">
              <a:extLst>
                <a:ext uri="{FF2B5EF4-FFF2-40B4-BE49-F238E27FC236}">
                  <a16:creationId xmlns:a16="http://schemas.microsoft.com/office/drawing/2014/main" id="{4DB289F5-3231-4B21-82F2-FB64A61F3C7F}"/>
                </a:ext>
              </a:extLst>
            </p:cNvPr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7;p34">
              <a:extLst>
                <a:ext uri="{FF2B5EF4-FFF2-40B4-BE49-F238E27FC236}">
                  <a16:creationId xmlns:a16="http://schemas.microsoft.com/office/drawing/2014/main" id="{E489E5CC-5B51-450E-B8CA-FA283AC6C2E1}"/>
                </a:ext>
              </a:extLst>
            </p:cNvPr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8;p34">
              <a:extLst>
                <a:ext uri="{FF2B5EF4-FFF2-40B4-BE49-F238E27FC236}">
                  <a16:creationId xmlns:a16="http://schemas.microsoft.com/office/drawing/2014/main" id="{D1573708-0D8C-42BC-AA42-480FFFE632C6}"/>
                </a:ext>
              </a:extLst>
            </p:cNvPr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59;p34">
              <a:extLst>
                <a:ext uri="{FF2B5EF4-FFF2-40B4-BE49-F238E27FC236}">
                  <a16:creationId xmlns:a16="http://schemas.microsoft.com/office/drawing/2014/main" id="{73E05B13-C8A2-445D-B42F-59133CCAE9EB}"/>
                </a:ext>
              </a:extLst>
            </p:cNvPr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60;p34">
              <a:extLst>
                <a:ext uri="{FF2B5EF4-FFF2-40B4-BE49-F238E27FC236}">
                  <a16:creationId xmlns:a16="http://schemas.microsoft.com/office/drawing/2014/main" id="{901272A6-646F-4EF3-8E31-2B8A1C064E72}"/>
                </a:ext>
              </a:extLst>
            </p:cNvPr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61;p34">
              <a:extLst>
                <a:ext uri="{FF2B5EF4-FFF2-40B4-BE49-F238E27FC236}">
                  <a16:creationId xmlns:a16="http://schemas.microsoft.com/office/drawing/2014/main" id="{6BB0364D-2EBA-4AB1-93AC-C464E7207270}"/>
                </a:ext>
              </a:extLst>
            </p:cNvPr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62;p34">
              <a:extLst>
                <a:ext uri="{FF2B5EF4-FFF2-40B4-BE49-F238E27FC236}">
                  <a16:creationId xmlns:a16="http://schemas.microsoft.com/office/drawing/2014/main" id="{C1824700-4808-4660-9E5B-B3E9C09FA421}"/>
                </a:ext>
              </a:extLst>
            </p:cNvPr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63;p34">
              <a:extLst>
                <a:ext uri="{FF2B5EF4-FFF2-40B4-BE49-F238E27FC236}">
                  <a16:creationId xmlns:a16="http://schemas.microsoft.com/office/drawing/2014/main" id="{5710B4C1-7CA6-4835-82D8-66B499CD0937}"/>
                </a:ext>
              </a:extLst>
            </p:cNvPr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64;p34">
              <a:extLst>
                <a:ext uri="{FF2B5EF4-FFF2-40B4-BE49-F238E27FC236}">
                  <a16:creationId xmlns:a16="http://schemas.microsoft.com/office/drawing/2014/main" id="{178AB317-12A6-4E43-A163-CB7E0F71AA56}"/>
                </a:ext>
              </a:extLst>
            </p:cNvPr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65;p34">
              <a:extLst>
                <a:ext uri="{FF2B5EF4-FFF2-40B4-BE49-F238E27FC236}">
                  <a16:creationId xmlns:a16="http://schemas.microsoft.com/office/drawing/2014/main" id="{61B13F40-212C-41D9-9535-0708E43F89FA}"/>
                </a:ext>
              </a:extLst>
            </p:cNvPr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66;p34">
              <a:extLst>
                <a:ext uri="{FF2B5EF4-FFF2-40B4-BE49-F238E27FC236}">
                  <a16:creationId xmlns:a16="http://schemas.microsoft.com/office/drawing/2014/main" id="{68866D12-DC3F-4E9F-A67F-A81B6AB874FE}"/>
                </a:ext>
              </a:extLst>
            </p:cNvPr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67;p34">
              <a:extLst>
                <a:ext uri="{FF2B5EF4-FFF2-40B4-BE49-F238E27FC236}">
                  <a16:creationId xmlns:a16="http://schemas.microsoft.com/office/drawing/2014/main" id="{92DDEFD3-D1B6-4508-8E9B-19C292004A4B}"/>
                </a:ext>
              </a:extLst>
            </p:cNvPr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68;p34">
              <a:extLst>
                <a:ext uri="{FF2B5EF4-FFF2-40B4-BE49-F238E27FC236}">
                  <a16:creationId xmlns:a16="http://schemas.microsoft.com/office/drawing/2014/main" id="{81B5C797-9B2D-4CE7-BD28-FC04494D9E12}"/>
                </a:ext>
              </a:extLst>
            </p:cNvPr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69;p34">
              <a:extLst>
                <a:ext uri="{FF2B5EF4-FFF2-40B4-BE49-F238E27FC236}">
                  <a16:creationId xmlns:a16="http://schemas.microsoft.com/office/drawing/2014/main" id="{7654D2FA-5DE2-4E4F-83F9-092C12D4B715}"/>
                </a:ext>
              </a:extLst>
            </p:cNvPr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70;p34">
              <a:extLst>
                <a:ext uri="{FF2B5EF4-FFF2-40B4-BE49-F238E27FC236}">
                  <a16:creationId xmlns:a16="http://schemas.microsoft.com/office/drawing/2014/main" id="{0F03D18B-E4DD-455D-B5B8-503E0923D5C4}"/>
                </a:ext>
              </a:extLst>
            </p:cNvPr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71;p34">
              <a:extLst>
                <a:ext uri="{FF2B5EF4-FFF2-40B4-BE49-F238E27FC236}">
                  <a16:creationId xmlns:a16="http://schemas.microsoft.com/office/drawing/2014/main" id="{FA2210C6-0499-4B9F-A890-AD1751321576}"/>
                </a:ext>
              </a:extLst>
            </p:cNvPr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72;p34">
              <a:extLst>
                <a:ext uri="{FF2B5EF4-FFF2-40B4-BE49-F238E27FC236}">
                  <a16:creationId xmlns:a16="http://schemas.microsoft.com/office/drawing/2014/main" id="{C6CF19CC-51BE-46C8-A72E-E335E23CD99B}"/>
                </a:ext>
              </a:extLst>
            </p:cNvPr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73;p34">
              <a:extLst>
                <a:ext uri="{FF2B5EF4-FFF2-40B4-BE49-F238E27FC236}">
                  <a16:creationId xmlns:a16="http://schemas.microsoft.com/office/drawing/2014/main" id="{F2DE3BBC-C110-44C2-86C0-6B87992ECEF7}"/>
                </a:ext>
              </a:extLst>
            </p:cNvPr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74;p34">
              <a:extLst>
                <a:ext uri="{FF2B5EF4-FFF2-40B4-BE49-F238E27FC236}">
                  <a16:creationId xmlns:a16="http://schemas.microsoft.com/office/drawing/2014/main" id="{1D13D8FE-CEF0-4BCD-99D4-A38CDEB3C767}"/>
                </a:ext>
              </a:extLst>
            </p:cNvPr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75;p34">
              <a:extLst>
                <a:ext uri="{FF2B5EF4-FFF2-40B4-BE49-F238E27FC236}">
                  <a16:creationId xmlns:a16="http://schemas.microsoft.com/office/drawing/2014/main" id="{515D949F-6EA0-42AB-874D-5A52F85B3925}"/>
                </a:ext>
              </a:extLst>
            </p:cNvPr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76;p34">
              <a:extLst>
                <a:ext uri="{FF2B5EF4-FFF2-40B4-BE49-F238E27FC236}">
                  <a16:creationId xmlns:a16="http://schemas.microsoft.com/office/drawing/2014/main" id="{F00465B3-4AD2-48D2-A29B-73128B852CA3}"/>
                </a:ext>
              </a:extLst>
            </p:cNvPr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77;p34">
              <a:extLst>
                <a:ext uri="{FF2B5EF4-FFF2-40B4-BE49-F238E27FC236}">
                  <a16:creationId xmlns:a16="http://schemas.microsoft.com/office/drawing/2014/main" id="{F6D041A0-EF33-4A2A-96D4-FDA045995092}"/>
                </a:ext>
              </a:extLst>
            </p:cNvPr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78;p34">
              <a:extLst>
                <a:ext uri="{FF2B5EF4-FFF2-40B4-BE49-F238E27FC236}">
                  <a16:creationId xmlns:a16="http://schemas.microsoft.com/office/drawing/2014/main" id="{F4B304DA-9374-4DF5-9E0D-8999F1B971B1}"/>
                </a:ext>
              </a:extLst>
            </p:cNvPr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79;p34">
              <a:extLst>
                <a:ext uri="{FF2B5EF4-FFF2-40B4-BE49-F238E27FC236}">
                  <a16:creationId xmlns:a16="http://schemas.microsoft.com/office/drawing/2014/main" id="{301574CC-5F20-40D1-A6C5-F4D1B818FF01}"/>
                </a:ext>
              </a:extLst>
            </p:cNvPr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80;p34">
              <a:extLst>
                <a:ext uri="{FF2B5EF4-FFF2-40B4-BE49-F238E27FC236}">
                  <a16:creationId xmlns:a16="http://schemas.microsoft.com/office/drawing/2014/main" id="{BA420CE1-0AFD-4FC0-AE64-AAD129A838DC}"/>
                </a:ext>
              </a:extLst>
            </p:cNvPr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81;p34">
              <a:extLst>
                <a:ext uri="{FF2B5EF4-FFF2-40B4-BE49-F238E27FC236}">
                  <a16:creationId xmlns:a16="http://schemas.microsoft.com/office/drawing/2014/main" id="{0FA77A84-60F8-4863-A803-9129AE776D48}"/>
                </a:ext>
              </a:extLst>
            </p:cNvPr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82;p34">
              <a:extLst>
                <a:ext uri="{FF2B5EF4-FFF2-40B4-BE49-F238E27FC236}">
                  <a16:creationId xmlns:a16="http://schemas.microsoft.com/office/drawing/2014/main" id="{7A4E9F17-2999-47B4-8DC2-A16860E86573}"/>
                </a:ext>
              </a:extLst>
            </p:cNvPr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83;p34">
              <a:extLst>
                <a:ext uri="{FF2B5EF4-FFF2-40B4-BE49-F238E27FC236}">
                  <a16:creationId xmlns:a16="http://schemas.microsoft.com/office/drawing/2014/main" id="{4430B148-0788-4C19-BD11-C4E75FAD9EC8}"/>
                </a:ext>
              </a:extLst>
            </p:cNvPr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84;p34">
              <a:extLst>
                <a:ext uri="{FF2B5EF4-FFF2-40B4-BE49-F238E27FC236}">
                  <a16:creationId xmlns:a16="http://schemas.microsoft.com/office/drawing/2014/main" id="{E6C622BC-3308-4C30-B9EE-2A24E24FC3A6}"/>
                </a:ext>
              </a:extLst>
            </p:cNvPr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85;p34">
              <a:extLst>
                <a:ext uri="{FF2B5EF4-FFF2-40B4-BE49-F238E27FC236}">
                  <a16:creationId xmlns:a16="http://schemas.microsoft.com/office/drawing/2014/main" id="{4E6B2ED2-6F86-4B98-93C5-EE30A426DFB9}"/>
                </a:ext>
              </a:extLst>
            </p:cNvPr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86;p34">
              <a:extLst>
                <a:ext uri="{FF2B5EF4-FFF2-40B4-BE49-F238E27FC236}">
                  <a16:creationId xmlns:a16="http://schemas.microsoft.com/office/drawing/2014/main" id="{DB448C30-3C56-43AF-BCBC-143B2F046DC1}"/>
                </a:ext>
              </a:extLst>
            </p:cNvPr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87;p34">
              <a:extLst>
                <a:ext uri="{FF2B5EF4-FFF2-40B4-BE49-F238E27FC236}">
                  <a16:creationId xmlns:a16="http://schemas.microsoft.com/office/drawing/2014/main" id="{7C025B35-06E7-4C7D-A47E-1B7FC6C25B20}"/>
                </a:ext>
              </a:extLst>
            </p:cNvPr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88;p34">
              <a:extLst>
                <a:ext uri="{FF2B5EF4-FFF2-40B4-BE49-F238E27FC236}">
                  <a16:creationId xmlns:a16="http://schemas.microsoft.com/office/drawing/2014/main" id="{3E82941C-5C2F-41DA-A86A-F72FB2A3D9BB}"/>
                </a:ext>
              </a:extLst>
            </p:cNvPr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89;p34">
              <a:extLst>
                <a:ext uri="{FF2B5EF4-FFF2-40B4-BE49-F238E27FC236}">
                  <a16:creationId xmlns:a16="http://schemas.microsoft.com/office/drawing/2014/main" id="{101F8EC7-AF27-4987-8A31-160462BF9DBC}"/>
                </a:ext>
              </a:extLst>
            </p:cNvPr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90;p34">
              <a:extLst>
                <a:ext uri="{FF2B5EF4-FFF2-40B4-BE49-F238E27FC236}">
                  <a16:creationId xmlns:a16="http://schemas.microsoft.com/office/drawing/2014/main" id="{E74EE1E3-0684-43D5-AB40-A21CD547BAB4}"/>
                </a:ext>
              </a:extLst>
            </p:cNvPr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91;p34">
              <a:extLst>
                <a:ext uri="{FF2B5EF4-FFF2-40B4-BE49-F238E27FC236}">
                  <a16:creationId xmlns:a16="http://schemas.microsoft.com/office/drawing/2014/main" id="{20129186-EFC2-488D-AC6E-1262CF45D378}"/>
                </a:ext>
              </a:extLst>
            </p:cNvPr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92;p34">
              <a:extLst>
                <a:ext uri="{FF2B5EF4-FFF2-40B4-BE49-F238E27FC236}">
                  <a16:creationId xmlns:a16="http://schemas.microsoft.com/office/drawing/2014/main" id="{B7E0A8FB-6949-4F37-8CE1-C189AB87AA97}"/>
                </a:ext>
              </a:extLst>
            </p:cNvPr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93;p34">
              <a:extLst>
                <a:ext uri="{FF2B5EF4-FFF2-40B4-BE49-F238E27FC236}">
                  <a16:creationId xmlns:a16="http://schemas.microsoft.com/office/drawing/2014/main" id="{34FDEEF5-B6DA-486B-9DFC-A7E92915F257}"/>
                </a:ext>
              </a:extLst>
            </p:cNvPr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94;p34">
              <a:extLst>
                <a:ext uri="{FF2B5EF4-FFF2-40B4-BE49-F238E27FC236}">
                  <a16:creationId xmlns:a16="http://schemas.microsoft.com/office/drawing/2014/main" id="{ADA88E42-C73A-4257-BCC3-B8FBE00C9B79}"/>
                </a:ext>
              </a:extLst>
            </p:cNvPr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95;p34">
              <a:extLst>
                <a:ext uri="{FF2B5EF4-FFF2-40B4-BE49-F238E27FC236}">
                  <a16:creationId xmlns:a16="http://schemas.microsoft.com/office/drawing/2014/main" id="{10066ABA-AB32-469C-9819-D7D5766C662E}"/>
                </a:ext>
              </a:extLst>
            </p:cNvPr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96;p34">
              <a:extLst>
                <a:ext uri="{FF2B5EF4-FFF2-40B4-BE49-F238E27FC236}">
                  <a16:creationId xmlns:a16="http://schemas.microsoft.com/office/drawing/2014/main" id="{4C40D726-83FC-4789-9B8C-60E91E1E20F2}"/>
                </a:ext>
              </a:extLst>
            </p:cNvPr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97;p34">
              <a:extLst>
                <a:ext uri="{FF2B5EF4-FFF2-40B4-BE49-F238E27FC236}">
                  <a16:creationId xmlns:a16="http://schemas.microsoft.com/office/drawing/2014/main" id="{B1344DC7-BCD2-4747-B6A4-1C3AF67852CB}"/>
                </a:ext>
              </a:extLst>
            </p:cNvPr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98;p34">
              <a:extLst>
                <a:ext uri="{FF2B5EF4-FFF2-40B4-BE49-F238E27FC236}">
                  <a16:creationId xmlns:a16="http://schemas.microsoft.com/office/drawing/2014/main" id="{4EC9D01E-BEF5-4546-9853-FBF856E0466A}"/>
                </a:ext>
              </a:extLst>
            </p:cNvPr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99;p34">
              <a:extLst>
                <a:ext uri="{FF2B5EF4-FFF2-40B4-BE49-F238E27FC236}">
                  <a16:creationId xmlns:a16="http://schemas.microsoft.com/office/drawing/2014/main" id="{1E7ECD2D-6154-4A28-A643-CDF3EE911ACD}"/>
                </a:ext>
              </a:extLst>
            </p:cNvPr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00;p34">
              <a:extLst>
                <a:ext uri="{FF2B5EF4-FFF2-40B4-BE49-F238E27FC236}">
                  <a16:creationId xmlns:a16="http://schemas.microsoft.com/office/drawing/2014/main" id="{CB25F381-7ECF-4DEE-8617-101643FA6591}"/>
                </a:ext>
              </a:extLst>
            </p:cNvPr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01;p34">
              <a:extLst>
                <a:ext uri="{FF2B5EF4-FFF2-40B4-BE49-F238E27FC236}">
                  <a16:creationId xmlns:a16="http://schemas.microsoft.com/office/drawing/2014/main" id="{DAFBCEFB-2FF7-4E39-A3CD-5152CF8F43FD}"/>
                </a:ext>
              </a:extLst>
            </p:cNvPr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02;p34">
              <a:extLst>
                <a:ext uri="{FF2B5EF4-FFF2-40B4-BE49-F238E27FC236}">
                  <a16:creationId xmlns:a16="http://schemas.microsoft.com/office/drawing/2014/main" id="{B6A31E43-D43A-4E97-9B32-26E65646FD36}"/>
                </a:ext>
              </a:extLst>
            </p:cNvPr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302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8;p25">
            <a:extLst>
              <a:ext uri="{FF2B5EF4-FFF2-40B4-BE49-F238E27FC236}">
                <a16:creationId xmlns:a16="http://schemas.microsoft.com/office/drawing/2014/main" id="{CFDD6431-24EB-4F0B-9044-4C0938363A9C}"/>
              </a:ext>
            </a:extLst>
          </p:cNvPr>
          <p:cNvSpPr txBox="1">
            <a:spLocks/>
          </p:cNvSpPr>
          <p:nvPr/>
        </p:nvSpPr>
        <p:spPr>
          <a:xfrm>
            <a:off x="3500794" y="74115"/>
            <a:ext cx="553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matic SC"/>
              <a:buNone/>
              <a:defRPr sz="2000" b="0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4800" dirty="0"/>
              <a:t>Немного теории…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801E7-02EB-4700-860C-6B15B4F56501}"/>
              </a:ext>
            </a:extLst>
          </p:cNvPr>
          <p:cNvSpPr txBox="1"/>
          <p:nvPr/>
        </p:nvSpPr>
        <p:spPr>
          <a:xfrm>
            <a:off x="349149" y="1028239"/>
            <a:ext cx="465680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TF-IDF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статистическая мера, используемая для оценки важности слова в контексте </a:t>
            </a:r>
            <a:r>
              <a:rPr lang="ru-RU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документа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Используется для векторного представления текстовой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KNN – </a:t>
            </a:r>
            <a:r>
              <a:rPr lang="ru-RU" dirty="0">
                <a:solidFill>
                  <a:schemeClr val="tx1"/>
                </a:solidFill>
              </a:rPr>
              <a:t>алгоритм машинного обучения, зачастую используется в задачах классификации. Алгоритм строит дерево (в большинстве случаев) для 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ru-RU" dirty="0">
                <a:solidFill>
                  <a:schemeClr val="tx1"/>
                </a:solidFill>
              </a:rPr>
              <a:t>-мерного пространства признаков, по которому далее находит объекты схожие с исходным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3080" name="Picture 8" descr="How to Use Tfidftransformer &amp; Tfidfvectorizer - A Short Tutorial | Kavita  Ganesan, Ph.D">
            <a:extLst>
              <a:ext uri="{FF2B5EF4-FFF2-40B4-BE49-F238E27FC236}">
                <a16:creationId xmlns:a16="http://schemas.microsoft.com/office/drawing/2014/main" id="{FC370192-B95C-4472-8FE0-61856A49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150" y="1028239"/>
            <a:ext cx="1130024" cy="404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NN &amp; Naive Bayes Classifier using Excel – Excel Financial Website">
            <a:extLst>
              <a:ext uri="{FF2B5EF4-FFF2-40B4-BE49-F238E27FC236}">
                <a16:creationId xmlns:a16="http://schemas.microsoft.com/office/drawing/2014/main" id="{10014EFA-2019-49B4-8AC9-8C595388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51" y="2353744"/>
            <a:ext cx="2529486" cy="25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7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/>
          <p:nvPr/>
        </p:nvSpPr>
        <p:spPr>
          <a:xfrm>
            <a:off x="4731845" y="4698565"/>
            <a:ext cx="4716300" cy="342929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title" idx="2"/>
          </p:nvPr>
        </p:nvSpPr>
        <p:spPr>
          <a:xfrm>
            <a:off x="328668" y="1075363"/>
            <a:ext cx="5958102" cy="2228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Bahnschrift Light Condensed" panose="020B0502040204020203" pitchFamily="34" charset="0"/>
              </a:rPr>
              <a:t>  </a:t>
            </a:r>
            <a:r>
              <a:rPr lang="ru-RU" sz="1800" dirty="0">
                <a:latin typeface="Bahnschrift Light Condensed" panose="020B0502040204020203" pitchFamily="34" charset="0"/>
              </a:rPr>
              <a:t>Технология прогнозирования пользователя с учетом интересов других посетителей интернет-ресурса</a:t>
            </a:r>
            <a:r>
              <a:rPr lang="en" sz="1800" dirty="0">
                <a:latin typeface="Bahnschrift Light Condensed" panose="020B0502040204020203" pitchFamily="34" charset="0"/>
              </a:rPr>
              <a:t>.</a:t>
            </a:r>
            <a:r>
              <a:rPr lang="ru-RU" sz="1800" dirty="0">
                <a:latin typeface="Bahnschrift Light Condensed" panose="020B0502040204020203" pitchFamily="34" charset="0"/>
              </a:rPr>
              <a:t> На основе собираемой информации система рекомендует те товары, которыми аудитория со схожими интересами уже интересовалась, а конкретный человек еще нет</a:t>
            </a:r>
            <a:endParaRPr sz="1800" dirty="0">
              <a:latin typeface="Bahnschrift Light Condensed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918938-464B-47C1-A36D-FD71733989E6}"/>
              </a:ext>
            </a:extLst>
          </p:cNvPr>
          <p:cNvSpPr/>
          <p:nvPr/>
        </p:nvSpPr>
        <p:spPr>
          <a:xfrm>
            <a:off x="6051700" y="819193"/>
            <a:ext cx="3193681" cy="3341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344;p23">
            <a:extLst>
              <a:ext uri="{FF2B5EF4-FFF2-40B4-BE49-F238E27FC236}">
                <a16:creationId xmlns:a16="http://schemas.microsoft.com/office/drawing/2014/main" id="{C59893BF-DEAD-4563-892D-166353E50FCF}"/>
              </a:ext>
            </a:extLst>
          </p:cNvPr>
          <p:cNvSpPr txBox="1">
            <a:spLocks/>
          </p:cNvSpPr>
          <p:nvPr/>
        </p:nvSpPr>
        <p:spPr>
          <a:xfrm>
            <a:off x="296931" y="353416"/>
            <a:ext cx="4564261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matic SC"/>
              <a:buNone/>
              <a:defRPr sz="3600" b="0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dirty="0"/>
              <a:t>Коллаборативная фильтрация</a:t>
            </a:r>
            <a:endParaRPr lang="en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7858-E349-47B8-880B-839D960FA400}"/>
              </a:ext>
            </a:extLst>
          </p:cNvPr>
          <p:cNvSpPr/>
          <p:nvPr/>
        </p:nvSpPr>
        <p:spPr>
          <a:xfrm>
            <a:off x="215400" y="2465126"/>
            <a:ext cx="8877300" cy="1757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5" name="Google Shape;345;p23"/>
          <p:cNvGrpSpPr/>
          <p:nvPr/>
        </p:nvGrpSpPr>
        <p:grpSpPr>
          <a:xfrm>
            <a:off x="5532120" y="1325880"/>
            <a:ext cx="3482340" cy="3583735"/>
            <a:chOff x="1122675" y="238100"/>
            <a:chExt cx="5373825" cy="5237850"/>
          </a:xfrm>
        </p:grpSpPr>
        <p:sp>
          <p:nvSpPr>
            <p:cNvPr id="346" name="Google Shape;346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04C4D1-F7E3-44B4-9308-8E7D636D3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8"/>
          <a:stretch/>
        </p:blipFill>
        <p:spPr bwMode="auto">
          <a:xfrm>
            <a:off x="664168" y="2485427"/>
            <a:ext cx="4245465" cy="229156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634444E-247D-4ED3-92E0-9ABBD8499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85" y="153943"/>
            <a:ext cx="3490686" cy="630900"/>
          </a:xfrm>
        </p:spPr>
        <p:txBody>
          <a:bodyPr/>
          <a:lstStyle/>
          <a:p>
            <a:r>
              <a:rPr lang="ru-RU" dirty="0"/>
              <a:t>Результаты работы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E95DC2-C529-46B5-8A75-0EE216C2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1" y="661680"/>
            <a:ext cx="5196814" cy="4213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756A2A-FFE2-4C87-9118-45DC9A11D9B3}"/>
              </a:ext>
            </a:extLst>
          </p:cNvPr>
          <p:cNvSpPr txBox="1"/>
          <p:nvPr/>
        </p:nvSpPr>
        <p:spPr>
          <a:xfrm>
            <a:off x="500858" y="1321782"/>
            <a:ext cx="2895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Были обучены модели разных видов рекомендательных систем (Случайные рекомендации, Популярные рекомендации, </a:t>
            </a:r>
            <a:r>
              <a:rPr lang="ru-RU" dirty="0" err="1"/>
              <a:t>Коллаборативная</a:t>
            </a:r>
            <a:r>
              <a:rPr lang="ru-RU" dirty="0"/>
              <a:t> фильтрация)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презентации выбран последний, из-за оптимальных результатов покрытия каталога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Была создана база данных для веб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1657157301"/>
      </p:ext>
    </p:extLst>
  </p:cSld>
  <p:clrMapOvr>
    <a:masterClrMapping/>
  </p:clrMapOvr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77861"/>
      </a:accent1>
      <a:accent2>
        <a:srgbClr val="FD8860"/>
      </a:accent2>
      <a:accent3>
        <a:srgbClr val="FFAD80"/>
      </a:accent3>
      <a:accent4>
        <a:srgbClr val="CC914A"/>
      </a:accent4>
      <a:accent5>
        <a:srgbClr val="E66043"/>
      </a:accent5>
      <a:accent6>
        <a:srgbClr val="6D392F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281</Words>
  <Application>Microsoft Office PowerPoint</Application>
  <PresentationFormat>Экран (16:9)</PresentationFormat>
  <Paragraphs>56</Paragraphs>
  <Slides>11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Bahnschrift Light Condensed</vt:lpstr>
      <vt:lpstr>-apple-system</vt:lpstr>
      <vt:lpstr>Roboto</vt:lpstr>
      <vt:lpstr>Arial</vt:lpstr>
      <vt:lpstr>Roboto Light</vt:lpstr>
      <vt:lpstr>Amatic SC</vt:lpstr>
      <vt:lpstr>WORKSHOP</vt:lpstr>
      <vt:lpstr>Эмоциональная  Рекомендательная  система</vt:lpstr>
      <vt:lpstr>Цель</vt:lpstr>
      <vt:lpstr>Задачи</vt:lpstr>
      <vt:lpstr>Рекомендательные системы</vt:lpstr>
      <vt:lpstr>Аналоги</vt:lpstr>
      <vt:lpstr>Презентация PowerPoint</vt:lpstr>
      <vt:lpstr>Презентация PowerPoint</vt:lpstr>
      <vt:lpstr>  Технология прогнозирования пользователя с учетом интересов других посетителей интернет-ресурса. На основе собираемой информации система рекомендует те товары, которыми аудитория со схожими интересами уже интересовалась, а конкретный человек еще нет</vt:lpstr>
      <vt:lpstr>Результаты работы</vt:lpstr>
      <vt:lpstr>Инструменты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Эмоциональная  Рекомендательная  система</dc:title>
  <dc:creator>Козлов Евгений Александрович</dc:creator>
  <cp:lastModifiedBy>Козлов Евгений Александрович</cp:lastModifiedBy>
  <cp:revision>5</cp:revision>
  <dcterms:created xsi:type="dcterms:W3CDTF">2020-12-19T05:15:14Z</dcterms:created>
  <dcterms:modified xsi:type="dcterms:W3CDTF">2020-12-19T06:42:39Z</dcterms:modified>
</cp:coreProperties>
</file>